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50" r:id="rId4"/>
  </p:sldMasterIdLst>
  <p:notesMasterIdLst>
    <p:notesMasterId r:id="rId32"/>
  </p:notesMasterIdLst>
  <p:handoutMasterIdLst>
    <p:handoutMasterId r:id="rId33"/>
  </p:handoutMasterIdLst>
  <p:sldIdLst>
    <p:sldId id="256" r:id="rId5"/>
    <p:sldId id="272" r:id="rId6"/>
    <p:sldId id="357" r:id="rId7"/>
    <p:sldId id="338" r:id="rId8"/>
    <p:sldId id="273" r:id="rId9"/>
    <p:sldId id="358" r:id="rId10"/>
    <p:sldId id="359" r:id="rId11"/>
    <p:sldId id="360" r:id="rId12"/>
    <p:sldId id="350" r:id="rId13"/>
    <p:sldId id="355" r:id="rId14"/>
    <p:sldId id="356" r:id="rId15"/>
    <p:sldId id="347" r:id="rId16"/>
    <p:sldId id="340" r:id="rId17"/>
    <p:sldId id="341" r:id="rId18"/>
    <p:sldId id="342" r:id="rId19"/>
    <p:sldId id="345" r:id="rId20"/>
    <p:sldId id="351" r:id="rId21"/>
    <p:sldId id="352" r:id="rId22"/>
    <p:sldId id="353" r:id="rId23"/>
    <p:sldId id="354" r:id="rId24"/>
    <p:sldId id="343" r:id="rId25"/>
    <p:sldId id="339" r:id="rId26"/>
    <p:sldId id="346" r:id="rId27"/>
    <p:sldId id="337" r:id="rId28"/>
    <p:sldId id="348" r:id="rId29"/>
    <p:sldId id="349" r:id="rId30"/>
    <p:sldId id="344" r:id="rId3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03469"/>
    <a:srgbClr val="00343D"/>
    <a:srgbClr val="8A3A81"/>
    <a:srgbClr val="893B81"/>
    <a:srgbClr val="BCD62A"/>
    <a:srgbClr val="F8972A"/>
    <a:srgbClr val="8A8C91"/>
    <a:srgbClr val="0E204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7" autoAdjust="0"/>
    <p:restoredTop sz="86418" autoAdjust="0"/>
  </p:normalViewPr>
  <p:slideViewPr>
    <p:cSldViewPr snapToGrid="0" snapToObjects="1">
      <p:cViewPr varScale="1">
        <p:scale>
          <a:sx n="100" d="100"/>
          <a:sy n="100" d="100"/>
        </p:scale>
        <p:origin x="1536" y="72"/>
      </p:cViewPr>
      <p:guideLst>
        <p:guide orient="horz" pos="2160"/>
        <p:guide pos="2880"/>
      </p:guideLst>
    </p:cSldViewPr>
  </p:slideViewPr>
  <p:outlineViewPr>
    <p:cViewPr>
      <p:scale>
        <a:sx n="33" d="100"/>
        <a:sy n="33" d="100"/>
      </p:scale>
      <p:origin x="0" y="-858"/>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87" d="100"/>
          <a:sy n="87" d="100"/>
        </p:scale>
        <p:origin x="3804"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a:p>
        </p:txBody>
      </p:sp>
      <p:sp>
        <p:nvSpPr>
          <p:cNvPr id="3" name="Date Placeholder 2"/>
          <p:cNvSpPr>
            <a:spLocks noGrp="1"/>
          </p:cNvSpPr>
          <p:nvPr>
            <p:ph type="dt" sz="quarter" idx="1"/>
          </p:nvPr>
        </p:nvSpPr>
        <p:spPr>
          <a:xfrm>
            <a:off x="3970939" y="0"/>
            <a:ext cx="3037840" cy="464820"/>
          </a:xfrm>
          <a:prstGeom prst="rect">
            <a:avLst/>
          </a:prstGeom>
        </p:spPr>
        <p:txBody>
          <a:bodyPr vert="horz" lIns="93175" tIns="46587" rIns="93175" bIns="46587" rtlCol="0"/>
          <a:lstStyle>
            <a:lvl1pPr algn="r">
              <a:defRPr sz="1200"/>
            </a:lvl1pPr>
          </a:lstStyle>
          <a:p>
            <a:fld id="{AE5A4FF4-699F-BC4B-B154-6705EC2C7C44}" type="datetime1">
              <a:rPr lang="en-US" smtClean="0"/>
              <a:t>4/27/2021</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3175" tIns="46587" rIns="93175" bIns="46587" rtlCol="0" anchor="b"/>
          <a:lstStyle>
            <a:lvl1pPr algn="r">
              <a:defRPr sz="1200"/>
            </a:lvl1pPr>
          </a:lstStyle>
          <a:p>
            <a:fld id="{C21D138A-7E5A-454E-80B6-3AA759CC3295}" type="slidenum">
              <a:rPr lang="en-US" smtClean="0"/>
              <a:t>‹#›</a:t>
            </a:fld>
            <a:endParaRPr lang="en-US"/>
          </a:p>
        </p:txBody>
      </p:sp>
    </p:spTree>
    <p:extLst>
      <p:ext uri="{BB962C8B-B14F-4D97-AF65-F5344CB8AC3E}">
        <p14:creationId xmlns:p14="http://schemas.microsoft.com/office/powerpoint/2010/main" val="731871104"/>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3175" tIns="46587" rIns="93175" bIns="46587" rtlCol="0"/>
          <a:lstStyle>
            <a:lvl1pPr algn="r">
              <a:defRPr sz="1200"/>
            </a:lvl1pPr>
          </a:lstStyle>
          <a:p>
            <a:fld id="{F6A62EC5-AE31-824A-A6CF-0D601FC9C181}" type="datetime1">
              <a:rPr lang="en-US" smtClean="0"/>
              <a:t>4/27/2021</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5" tIns="46587" rIns="93175" bIns="46587"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5" tIns="46587" rIns="93175" bIns="4658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75" tIns="46587" rIns="93175" bIns="46587" rtlCol="0" anchor="b"/>
          <a:lstStyle>
            <a:lvl1pPr algn="r">
              <a:defRPr sz="1200"/>
            </a:lvl1pPr>
          </a:lstStyle>
          <a:p>
            <a:fld id="{1E167045-AED8-7945-8C2B-B479983C9398}" type="slidenum">
              <a:rPr lang="en-US" smtClean="0"/>
              <a:t>‹#›</a:t>
            </a:fld>
            <a:endParaRPr lang="en-US"/>
          </a:p>
        </p:txBody>
      </p:sp>
    </p:spTree>
    <p:extLst>
      <p:ext uri="{BB962C8B-B14F-4D97-AF65-F5344CB8AC3E}">
        <p14:creationId xmlns:p14="http://schemas.microsoft.com/office/powerpoint/2010/main" val="4078679646"/>
      </p:ext>
    </p:extLst>
  </p:cSld>
  <p:clrMap bg1="lt1" tx1="dk1" bg2="lt2" tx2="dk2" accent1="accent1" accent2="accent2" accent3="accent3" accent4="accent4" accent5="accent5" accent6="accent6" hlink="hlink" folHlink="folHlink"/>
  <p:hf/>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F6A62EC5-AE31-824A-A6CF-0D601FC9C181}" type="datetime1">
              <a:rPr lang="en-US" smtClean="0"/>
              <a:t>4/27/2021</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1E167045-AED8-7945-8C2B-B479983C9398}" type="slidenum">
              <a:rPr lang="en-US" smtClean="0"/>
              <a:t>1</a:t>
            </a:fld>
            <a:endParaRPr lang="en-US"/>
          </a:p>
        </p:txBody>
      </p:sp>
    </p:spTree>
    <p:extLst>
      <p:ext uri="{BB962C8B-B14F-4D97-AF65-F5344CB8AC3E}">
        <p14:creationId xmlns:p14="http://schemas.microsoft.com/office/powerpoint/2010/main" val="35114555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Depending</a:t>
            </a:r>
            <a:r>
              <a:rPr lang="en-US" baseline="0" dirty="0" smtClean="0"/>
              <a:t> on the diagnosis, patients and families may have several specialists involved in their child’s care; these diagnoses are often chronic, and may be difficult to prognosticate. Certain diagnoses become chronic and patients and families have a completely “new normal” that they have to work through/deal with. Early integration of palliative care can help minimize the disconnect between services/care teams and aid in clear, concise communication, can offer support for patient/family, and can help in decision making if/when the time comes to make treatment decisions and/or end of life decisions. </a:t>
            </a:r>
          </a:p>
          <a:p>
            <a:pPr marL="228600" indent="-228600">
              <a:buAutoNum type="arabicPeriod"/>
            </a:pPr>
            <a:r>
              <a:rPr lang="en-US" baseline="0" dirty="0" smtClean="0"/>
              <a:t>Medical advances in technology as well as pharmaceuticals have given us more time with children of certain diseases/disorders than ever before. With these advancements comes a longer trajectory for patients, making their palliative care needs ongoing. It also leads to really important decision making for patients and families.</a:t>
            </a:r>
          </a:p>
          <a:p>
            <a:pPr marL="228600" indent="-228600">
              <a:buAutoNum type="arabicPeriod"/>
            </a:pPr>
            <a:r>
              <a:rPr lang="en-US" baseline="0" dirty="0" smtClean="0"/>
              <a:t>Deaths in children continue to decrease (YAY!), however I read that number and think 20,000 and children death in the same sentence is devastating. My second thought/question is what that journey looked like for that patient and family, if they endured suffering, if mom and dad have any regrets from that journey. On a personal/anecdotal note, I had a 5 year old patient with leukemia, had gone through 2 bone marrow transplants, and was hospitalized for a systemic fungal infection. Over the course of a month she continued to decline, and ended up in the ICU intubated. Code status had been brought up to mom and dad and they wanted their daughter to remain a full code, and also stated that while intubated/sedated that she was finally resting after a month of suffering, and was regaining her strength to fight the cancer again. I’m not exactly sure what the conversations between parents and healthcare team were, but from a nursing perspective it was one of those “what are we doing?” cases. While in ICU, the patient coded. Dad was present for the code and CPR and at the beginning was screaming and hysterical; after a period of time, Dad told them to stop. CPR was stopped and the patient died. I talked to Dad after and he said, “I wish the end was different. I feel terrible and responsible for how my daughter died, and we didn’t get to say goodbye.” I remember being in that moment like it was yesterday, and certainly learned a life lesson in terms of pediatric palliative care- one of our goals should be to provide families with clear, concise information and support families in the decision making process, continuing to reassess, clarify goals, and offer validation of their thoughts and feelings in this intense, trying, horrific situation. There is no right or wrong answer, mom and dad are making the best decision that they can for their child with the provided information, but our job is to make sure there is clear communication and understanding of the provided information.  In doing so, the hope is such that we are mitigating the risk of guilt for that parent or family member. One of my goals as a pediatric palliative care nurse is to never hear “I wish the end was different” again. </a:t>
            </a:r>
          </a:p>
          <a:p>
            <a:pPr marL="228600" indent="-228600">
              <a:buAutoNum type="arabicPeriod"/>
            </a:pPr>
            <a:endParaRPr lang="en-US" baseline="0" dirty="0" smtClean="0"/>
          </a:p>
          <a:p>
            <a:pPr marL="228600" indent="-228600">
              <a:buAutoNum type="arabicPeriod"/>
            </a:pPr>
            <a:r>
              <a:rPr lang="en-US" baseline="0" dirty="0" smtClean="0"/>
              <a:t>NHPCO facts and figures </a:t>
            </a: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F6A62EC5-AE31-824A-A6CF-0D601FC9C181}" type="datetime1">
              <a:rPr lang="en-US" smtClean="0"/>
              <a:t>4/27/2021</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1E167045-AED8-7945-8C2B-B479983C9398}" type="slidenum">
              <a:rPr lang="en-US" smtClean="0"/>
              <a:t>13</a:t>
            </a:fld>
            <a:endParaRPr lang="en-US"/>
          </a:p>
        </p:txBody>
      </p:sp>
    </p:spTree>
    <p:extLst>
      <p:ext uri="{BB962C8B-B14F-4D97-AF65-F5344CB8AC3E}">
        <p14:creationId xmlns:p14="http://schemas.microsoft.com/office/powerpoint/2010/main" val="2711954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CCC: Complex Chronic Conditions are medical conditions</a:t>
            </a:r>
            <a:r>
              <a:rPr lang="en-US" baseline="0" dirty="0" smtClean="0"/>
              <a:t> </a:t>
            </a:r>
            <a:r>
              <a:rPr lang="en-US" dirty="0" smtClean="0"/>
              <a:t>that can reasonably be expected to last at least 12</a:t>
            </a:r>
            <a:r>
              <a:rPr lang="en-US" baseline="0" dirty="0" smtClean="0"/>
              <a:t> </a:t>
            </a:r>
            <a:r>
              <a:rPr lang="en-US" dirty="0" smtClean="0"/>
              <a:t>months, unless death intervenes, and either to involve</a:t>
            </a:r>
            <a:r>
              <a:rPr lang="en-US" baseline="0" dirty="0" smtClean="0"/>
              <a:t> </a:t>
            </a:r>
            <a:r>
              <a:rPr lang="en-US" dirty="0" smtClean="0"/>
              <a:t>several different organ systems or to involve one organ</a:t>
            </a:r>
          </a:p>
          <a:p>
            <a:r>
              <a:rPr lang="en-US" dirty="0" smtClean="0"/>
              <a:t>system severely enough to require specialty pediatric</a:t>
            </a:r>
            <a:r>
              <a:rPr lang="en-US" baseline="0" dirty="0" smtClean="0"/>
              <a:t> </a:t>
            </a:r>
            <a:r>
              <a:rPr lang="en-US" dirty="0" smtClean="0"/>
              <a:t>care, with a likelihood of some period of hospitalization</a:t>
            </a:r>
            <a:r>
              <a:rPr lang="en-US" baseline="0" dirty="0" smtClean="0"/>
              <a:t> </a:t>
            </a:r>
            <a:r>
              <a:rPr lang="en-US" dirty="0" smtClean="0"/>
              <a:t>in a tertiary care center.</a:t>
            </a: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F6A62EC5-AE31-824A-A6CF-0D601FC9C181}" type="datetime1">
              <a:rPr lang="en-US" smtClean="0"/>
              <a:t>4/27/2021</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1E167045-AED8-7945-8C2B-B479983C9398}" type="slidenum">
              <a:rPr lang="en-US" smtClean="0"/>
              <a:t>14</a:t>
            </a:fld>
            <a:endParaRPr lang="en-US"/>
          </a:p>
        </p:txBody>
      </p:sp>
    </p:spTree>
    <p:extLst>
      <p:ext uri="{BB962C8B-B14F-4D97-AF65-F5344CB8AC3E}">
        <p14:creationId xmlns:p14="http://schemas.microsoft.com/office/powerpoint/2010/main" val="20477466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Capc</a:t>
            </a:r>
            <a:r>
              <a:rPr lang="en-US" baseline="0" dirty="0" smtClean="0"/>
              <a:t> (center to advance palliative care) pediatric palliative care referral criteria </a:t>
            </a: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F6A62EC5-AE31-824A-A6CF-0D601FC9C181}" type="datetime1">
              <a:rPr lang="en-US" smtClean="0"/>
              <a:t>4/27/2021</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1E167045-AED8-7945-8C2B-B479983C9398}" type="slidenum">
              <a:rPr lang="en-US" smtClean="0"/>
              <a:t>15</a:t>
            </a:fld>
            <a:endParaRPr lang="en-US"/>
          </a:p>
        </p:txBody>
      </p:sp>
    </p:spTree>
    <p:extLst>
      <p:ext uri="{BB962C8B-B14F-4D97-AF65-F5344CB8AC3E}">
        <p14:creationId xmlns:p14="http://schemas.microsoft.com/office/powerpoint/2010/main" val="17705651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F6A62EC5-AE31-824A-A6CF-0D601FC9C181}" type="datetime1">
              <a:rPr lang="en-US" smtClean="0"/>
              <a:t>4/27/2021</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1E167045-AED8-7945-8C2B-B479983C9398}" type="slidenum">
              <a:rPr lang="en-US" smtClean="0"/>
              <a:t>16</a:t>
            </a:fld>
            <a:endParaRPr lang="en-US"/>
          </a:p>
        </p:txBody>
      </p:sp>
    </p:spTree>
    <p:extLst>
      <p:ext uri="{BB962C8B-B14F-4D97-AF65-F5344CB8AC3E}">
        <p14:creationId xmlns:p14="http://schemas.microsoft.com/office/powerpoint/2010/main" val="19404637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F6A62EC5-AE31-824A-A6CF-0D601FC9C181}" type="datetime1">
              <a:rPr lang="en-US" smtClean="0"/>
              <a:t>4/27/2021</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1E167045-AED8-7945-8C2B-B479983C9398}" type="slidenum">
              <a:rPr lang="en-US" smtClean="0"/>
              <a:t>17</a:t>
            </a:fld>
            <a:endParaRPr lang="en-US"/>
          </a:p>
        </p:txBody>
      </p:sp>
    </p:spTree>
    <p:extLst>
      <p:ext uri="{BB962C8B-B14F-4D97-AF65-F5344CB8AC3E}">
        <p14:creationId xmlns:p14="http://schemas.microsoft.com/office/powerpoint/2010/main" val="23125118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F6A62EC5-AE31-824A-A6CF-0D601FC9C181}" type="datetime1">
              <a:rPr lang="en-US" smtClean="0"/>
              <a:t>4/27/2021</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1E167045-AED8-7945-8C2B-B479983C9398}" type="slidenum">
              <a:rPr lang="en-US" smtClean="0"/>
              <a:t>18</a:t>
            </a:fld>
            <a:endParaRPr lang="en-US"/>
          </a:p>
        </p:txBody>
      </p:sp>
    </p:spTree>
    <p:extLst>
      <p:ext uri="{BB962C8B-B14F-4D97-AF65-F5344CB8AC3E}">
        <p14:creationId xmlns:p14="http://schemas.microsoft.com/office/powerpoint/2010/main" val="37434068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F6A62EC5-AE31-824A-A6CF-0D601FC9C181}" type="datetime1">
              <a:rPr lang="en-US" smtClean="0"/>
              <a:t>4/27/2021</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1E167045-AED8-7945-8C2B-B479983C9398}" type="slidenum">
              <a:rPr lang="en-US" smtClean="0"/>
              <a:t>19</a:t>
            </a:fld>
            <a:endParaRPr lang="en-US"/>
          </a:p>
        </p:txBody>
      </p:sp>
    </p:spTree>
    <p:extLst>
      <p:ext uri="{BB962C8B-B14F-4D97-AF65-F5344CB8AC3E}">
        <p14:creationId xmlns:p14="http://schemas.microsoft.com/office/powerpoint/2010/main" val="16873650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F6A62EC5-AE31-824A-A6CF-0D601FC9C181}" type="datetime1">
              <a:rPr lang="en-US" smtClean="0"/>
              <a:t>4/27/2021</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1E167045-AED8-7945-8C2B-B479983C9398}" type="slidenum">
              <a:rPr lang="en-US" smtClean="0"/>
              <a:t>20</a:t>
            </a:fld>
            <a:endParaRPr lang="en-US"/>
          </a:p>
        </p:txBody>
      </p:sp>
    </p:spTree>
    <p:extLst>
      <p:ext uri="{BB962C8B-B14F-4D97-AF65-F5344CB8AC3E}">
        <p14:creationId xmlns:p14="http://schemas.microsoft.com/office/powerpoint/2010/main" val="11420168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palliative care assessment is on the admission tab for the nurse to complete. It creates</a:t>
            </a:r>
            <a:r>
              <a:rPr lang="en-US" baseline="0" dirty="0" smtClean="0"/>
              <a:t> a trigger to the physician to place an order for a palliative care consult. “Does the patient have a potentially life-limiting or life-threatening condition?” “For pediatric patients this may include trisomy 18, 13, 15, severe traumatic brain injury following NAT or near drowning, persistent vegetative state, or extreme prematurity &lt;24 weeks”</a:t>
            </a:r>
          </a:p>
          <a:p>
            <a:endParaRPr lang="en-US" baseline="0" dirty="0" smtClean="0"/>
          </a:p>
          <a:p>
            <a:r>
              <a:rPr lang="en-US" baseline="0" dirty="0" smtClean="0"/>
              <a:t>This is a guideline, it is NOT an inclusive list; part of the purpose of this education is to hopefully empower you as nurses to recognize pediatric palliative care as a need for your patients and advocate for them. </a:t>
            </a: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F6A62EC5-AE31-824A-A6CF-0D601FC9C181}" type="datetime1">
              <a:rPr lang="en-US" smtClean="0"/>
              <a:t>4/27/2021</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1E167045-AED8-7945-8C2B-B479983C9398}" type="slidenum">
              <a:rPr lang="en-US" smtClean="0"/>
              <a:t>21</a:t>
            </a:fld>
            <a:endParaRPr lang="en-US"/>
          </a:p>
        </p:txBody>
      </p:sp>
    </p:spTree>
    <p:extLst>
      <p:ext uri="{BB962C8B-B14F-4D97-AF65-F5344CB8AC3E}">
        <p14:creationId xmlns:p14="http://schemas.microsoft.com/office/powerpoint/2010/main" val="27993446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Different</a:t>
            </a:r>
            <a:r>
              <a:rPr lang="en-US" baseline="0" dirty="0" smtClean="0"/>
              <a:t> disease states/illnesses, different symptoms, different needs; foundationally PPC is an added layer of support for </a:t>
            </a:r>
            <a:r>
              <a:rPr lang="en-US" baseline="0" dirty="0" err="1" smtClean="0"/>
              <a:t>pt</a:t>
            </a:r>
            <a:r>
              <a:rPr lang="en-US" baseline="0" dirty="0" smtClean="0"/>
              <a:t> and family, and from creating that relationship we can insert our services into other aspects of care such as symptom management, decision making, and end of life care. PPC is not a “one size fits all” type of care, it is malleable to the specific needs of the </a:t>
            </a:r>
            <a:r>
              <a:rPr lang="en-US" baseline="0" dirty="0" err="1" smtClean="0"/>
              <a:t>pt</a:t>
            </a:r>
            <a:r>
              <a:rPr lang="en-US" baseline="0" dirty="0" smtClean="0"/>
              <a:t>/family. </a:t>
            </a:r>
          </a:p>
          <a:p>
            <a:pPr marL="228600" indent="-228600">
              <a:buAutoNum type="arabicPeriod"/>
            </a:pPr>
            <a:r>
              <a:rPr lang="en-US" baseline="0" dirty="0" smtClean="0"/>
              <a:t>Developmental differences play an important role in PPC so we can tailor our care depending on where the child is developmentally. In a child who has had a lifetime of chronic illness and is 10, their perspective and insight on their health and well being will most likely be more mature than a 10 year old with an acute situation who has never experienced hospitalization, illness, etc. Likewise, how we communicate with a 5 year old about how they are feeling is going to be different than a 15 year old, and we have to be able to recognize the developmental stage of a patient and communicate appropriately.</a:t>
            </a:r>
          </a:p>
          <a:p>
            <a:pPr marL="228600" indent="-228600">
              <a:buAutoNum type="arabicPeriod"/>
            </a:pPr>
            <a:r>
              <a:rPr lang="en-US" baseline="0" dirty="0" smtClean="0"/>
              <a:t>Resiliency! Kids are resilient. This is probably one of the most distinct differences between the pediatric and adult population. Resiliency is such a positive, key facet of pediatric care, however it makes it more difficult in diagnosis, prognosis, and medical management for these children. </a:t>
            </a:r>
          </a:p>
          <a:p>
            <a:pPr marL="228600" indent="-228600">
              <a:buAutoNum type="arabicPeriod"/>
            </a:pPr>
            <a:r>
              <a:rPr lang="en-US" baseline="0" dirty="0" smtClean="0"/>
              <a:t>Often, children are part of a much bigger social situation and community that they should continue to be part of. School, church, sports, after school groups- kids should maintain the opportunity to be part of these activities to the degree they are able. </a:t>
            </a:r>
          </a:p>
          <a:p>
            <a:pPr marL="228600" indent="-228600">
              <a:buAutoNum type="arabicPeriod"/>
            </a:pPr>
            <a:r>
              <a:rPr lang="en-US" baseline="0" dirty="0" smtClean="0"/>
              <a:t>The impact on the family unit is huge. It stretches from the emotional state of the family members to the financial, to the spiritual. Often times there are other children in the family and their needs in this situation are unique (</a:t>
            </a:r>
            <a:r>
              <a:rPr lang="en-US" baseline="0" dirty="0" err="1" smtClean="0"/>
              <a:t>ie</a:t>
            </a:r>
            <a:r>
              <a:rPr lang="en-US" baseline="0" dirty="0" smtClean="0"/>
              <a:t>: guilt, jealousy, feelings of neglect). Given the financial burdens, a lot of time one or both parents have to remain working. Spiritually, some patient and families cling to their faith and religion in these situations, and sometimes it makes them feel disconnected and question their spirituality. If a patient dies from their disease, the grief a family goes through is devastating and can be long term- and includes family, extended family, and community.</a:t>
            </a:r>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F6A62EC5-AE31-824A-A6CF-0D601FC9C181}" type="datetime1">
              <a:rPr lang="en-US" smtClean="0"/>
              <a:t>4/27/2021</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1E167045-AED8-7945-8C2B-B479983C9398}" type="slidenum">
              <a:rPr lang="en-US" smtClean="0"/>
              <a:t>22</a:t>
            </a:fld>
            <a:endParaRPr lang="en-US"/>
          </a:p>
        </p:txBody>
      </p:sp>
    </p:spTree>
    <p:extLst>
      <p:ext uri="{BB962C8B-B14F-4D97-AF65-F5344CB8AC3E}">
        <p14:creationId xmlns:p14="http://schemas.microsoft.com/office/powerpoint/2010/main" val="26377948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F6A62EC5-AE31-824A-A6CF-0D601FC9C181}" type="datetime1">
              <a:rPr lang="en-US" smtClean="0"/>
              <a:t>4/27/2021</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1E167045-AED8-7945-8C2B-B479983C9398}" type="slidenum">
              <a:rPr lang="en-US" smtClean="0"/>
              <a:t>2</a:t>
            </a:fld>
            <a:endParaRPr lang="en-US"/>
          </a:p>
        </p:txBody>
      </p:sp>
    </p:spTree>
    <p:extLst>
      <p:ext uri="{BB962C8B-B14F-4D97-AF65-F5344CB8AC3E}">
        <p14:creationId xmlns:p14="http://schemas.microsoft.com/office/powerpoint/2010/main" val="41356126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Consult</a:t>
            </a:r>
            <a:r>
              <a:rPr lang="en-US" baseline="0" dirty="0" smtClean="0"/>
              <a:t> is an MD order but again, if you feel like your patient and/family could benefit from palliative care support, please say so! You are their advocate!</a:t>
            </a:r>
          </a:p>
          <a:p>
            <a:pPr marL="228600" indent="-228600">
              <a:buAutoNum type="arabicPeriod"/>
            </a:pPr>
            <a:r>
              <a:rPr lang="en-US" baseline="0" dirty="0" smtClean="0"/>
              <a:t>We will ALWAYS consult the referring physician before seeing the patient/family, and will get the bedside nurse’s input as well</a:t>
            </a:r>
          </a:p>
          <a:p>
            <a:pPr marL="228600" indent="-228600">
              <a:buAutoNum type="arabicPeriod"/>
            </a:pPr>
            <a:r>
              <a:rPr lang="en-US" baseline="0" dirty="0" smtClean="0"/>
              <a:t>We work in conjunction with primary service teams. We are an added layer of support.</a:t>
            </a:r>
          </a:p>
          <a:p>
            <a:pPr marL="228600" indent="-228600">
              <a:buAutoNum type="arabicPeriod"/>
            </a:pPr>
            <a:r>
              <a:rPr lang="en-US" baseline="0" dirty="0" smtClean="0"/>
              <a:t>As other needs arise, we are present. Communication needs, assistance with family meetings or decision making…our hope would be to have already created a relationship with patient/family and so as these other needs arise, we are a known and trusted service</a:t>
            </a:r>
          </a:p>
          <a:p>
            <a:pPr marL="228600" indent="-228600">
              <a:buAutoNum type="arabicPeriod"/>
            </a:pPr>
            <a:r>
              <a:rPr lang="en-US" baseline="0" dirty="0" smtClean="0"/>
              <a:t>Staff support- this is huge! Your job is HARD!!! It takes a toll on you physically, emotionally, mentally…we are here for you and want to support you. I’d like to start a unit palliative care committee, where we can meet once a month or once every two months, have case studies, debriefings, education, discussion. One on one conversations on the unit- 5 free minutes to chat/vent/cry/whatever you need to do. </a:t>
            </a:r>
          </a:p>
          <a:p>
            <a:pPr marL="228600" indent="-228600">
              <a:buAutoNum type="arabicPeriod"/>
            </a:pPr>
            <a:r>
              <a:rPr lang="en-US" baseline="0" dirty="0" smtClean="0"/>
              <a:t>Great working relationship with LLU palliative care- warm handoffs between two teams maintains continuity of care </a:t>
            </a: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F6A62EC5-AE31-824A-A6CF-0D601FC9C181}" type="datetime1">
              <a:rPr lang="en-US" smtClean="0"/>
              <a:t>4/27/2021</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1E167045-AED8-7945-8C2B-B479983C9398}" type="slidenum">
              <a:rPr lang="en-US" smtClean="0"/>
              <a:t>23</a:t>
            </a:fld>
            <a:endParaRPr lang="en-US"/>
          </a:p>
        </p:txBody>
      </p:sp>
    </p:spTree>
    <p:extLst>
      <p:ext uri="{BB962C8B-B14F-4D97-AF65-F5344CB8AC3E}">
        <p14:creationId xmlns:p14="http://schemas.microsoft.com/office/powerpoint/2010/main" val="17204641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F6A62EC5-AE31-824A-A6CF-0D601FC9C181}" type="datetime1">
              <a:rPr lang="en-US" smtClean="0"/>
              <a:t>4/27/2021</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1E167045-AED8-7945-8C2B-B479983C9398}" type="slidenum">
              <a:rPr lang="en-US" smtClean="0"/>
              <a:t>24</a:t>
            </a:fld>
            <a:endParaRPr lang="en-US"/>
          </a:p>
        </p:txBody>
      </p:sp>
    </p:spTree>
    <p:extLst>
      <p:ext uri="{BB962C8B-B14F-4D97-AF65-F5344CB8AC3E}">
        <p14:creationId xmlns:p14="http://schemas.microsoft.com/office/powerpoint/2010/main" val="14494044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Anyone in need</a:t>
            </a:r>
            <a:r>
              <a:rPr lang="en-US" baseline="0" dirty="0" smtClean="0"/>
              <a:t> of palliative care services should be able to receive them. 0-110, if the need is there, patients should be given the opportunity to receive palliative care. We are excited to be working with </a:t>
            </a:r>
            <a:r>
              <a:rPr lang="en-US" baseline="0" dirty="0" err="1" smtClean="0"/>
              <a:t>peds</a:t>
            </a:r>
            <a:r>
              <a:rPr lang="en-US" baseline="0" dirty="0" smtClean="0"/>
              <a:t>, PICU, and NICU to provide palliative services to patients and families in need, and are always open to your questions, suggestions, or concerns.  </a:t>
            </a: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F6A62EC5-AE31-824A-A6CF-0D601FC9C181}" type="datetime1">
              <a:rPr lang="en-US" smtClean="0"/>
              <a:t>4/27/2021</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1E167045-AED8-7945-8C2B-B479983C9398}" type="slidenum">
              <a:rPr lang="en-US" smtClean="0"/>
              <a:t>25</a:t>
            </a:fld>
            <a:endParaRPr lang="en-US"/>
          </a:p>
        </p:txBody>
      </p:sp>
    </p:spTree>
    <p:extLst>
      <p:ext uri="{BB962C8B-B14F-4D97-AF65-F5344CB8AC3E}">
        <p14:creationId xmlns:p14="http://schemas.microsoft.com/office/powerpoint/2010/main" val="40011453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F6A62EC5-AE31-824A-A6CF-0D601FC9C181}" type="datetime1">
              <a:rPr lang="en-US" smtClean="0"/>
              <a:t>4/27/2021</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1E167045-AED8-7945-8C2B-B479983C9398}" type="slidenum">
              <a:rPr lang="en-US" smtClean="0"/>
              <a:t>26</a:t>
            </a:fld>
            <a:endParaRPr lang="en-US"/>
          </a:p>
        </p:txBody>
      </p:sp>
    </p:spTree>
    <p:extLst>
      <p:ext uri="{BB962C8B-B14F-4D97-AF65-F5344CB8AC3E}">
        <p14:creationId xmlns:p14="http://schemas.microsoft.com/office/powerpoint/2010/main" val="38008236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F6A62EC5-AE31-824A-A6CF-0D601FC9C181}" type="datetime1">
              <a:rPr lang="en-US" smtClean="0"/>
              <a:t>4/27/2021</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1E167045-AED8-7945-8C2B-B479983C9398}" type="slidenum">
              <a:rPr lang="en-US" smtClean="0"/>
              <a:t>27</a:t>
            </a:fld>
            <a:endParaRPr lang="en-US"/>
          </a:p>
        </p:txBody>
      </p:sp>
    </p:spTree>
    <p:extLst>
      <p:ext uri="{BB962C8B-B14F-4D97-AF65-F5344CB8AC3E}">
        <p14:creationId xmlns:p14="http://schemas.microsoft.com/office/powerpoint/2010/main" val="3027097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F6A62EC5-AE31-824A-A6CF-0D601FC9C181}" type="datetime1">
              <a:rPr lang="en-US" smtClean="0"/>
              <a:t>4/27/2021</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1E167045-AED8-7945-8C2B-B479983C9398}" type="slidenum">
              <a:rPr lang="en-US" smtClean="0"/>
              <a:t>4</a:t>
            </a:fld>
            <a:endParaRPr lang="en-US"/>
          </a:p>
        </p:txBody>
      </p:sp>
    </p:spTree>
    <p:extLst>
      <p:ext uri="{BB962C8B-B14F-4D97-AF65-F5344CB8AC3E}">
        <p14:creationId xmlns:p14="http://schemas.microsoft.com/office/powerpoint/2010/main" val="41296872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F6A62EC5-AE31-824A-A6CF-0D601FC9C181}" type="datetime1">
              <a:rPr lang="en-US" smtClean="0"/>
              <a:t>4/27/2021</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1E167045-AED8-7945-8C2B-B479983C9398}" type="slidenum">
              <a:rPr lang="en-US" smtClean="0"/>
              <a:t>5</a:t>
            </a:fld>
            <a:endParaRPr lang="en-US"/>
          </a:p>
        </p:txBody>
      </p:sp>
    </p:spTree>
    <p:extLst>
      <p:ext uri="{BB962C8B-B14F-4D97-AF65-F5344CB8AC3E}">
        <p14:creationId xmlns:p14="http://schemas.microsoft.com/office/powerpoint/2010/main" val="33565993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Can be provided concurrently with life-prolonging treatment, as well as without intent to prolong life, which is perinatal palliative comfort care.</a:t>
            </a:r>
          </a:p>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F6A62EC5-AE31-824A-A6CF-0D601FC9C181}" type="datetime1">
              <a:rPr lang="en-US" smtClean="0"/>
              <a:t>4/28/2021</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1E167045-AED8-7945-8C2B-B479983C9398}" type="slidenum">
              <a:rPr lang="en-US" smtClean="0"/>
              <a:t>6</a:t>
            </a:fld>
            <a:endParaRPr lang="en-US"/>
          </a:p>
        </p:txBody>
      </p:sp>
    </p:spTree>
    <p:extLst>
      <p:ext uri="{BB962C8B-B14F-4D97-AF65-F5344CB8AC3E}">
        <p14:creationId xmlns:p14="http://schemas.microsoft.com/office/powerpoint/2010/main" val="38484110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Palliative care works WITH the primary</a:t>
            </a:r>
            <a:r>
              <a:rPr lang="en-US" baseline="0" dirty="0" smtClean="0"/>
              <a:t> team, in this case NICU, to provide support to the </a:t>
            </a:r>
            <a:r>
              <a:rPr lang="en-US" baseline="0" dirty="0" err="1" smtClean="0"/>
              <a:t>pt’s</a:t>
            </a:r>
            <a:r>
              <a:rPr lang="en-US" baseline="0" dirty="0" smtClean="0"/>
              <a:t> family. Foundationally, PC starts at support, and if/when we need to assist in communication and medical decision-making down the road, then we already have a relationship with parents/family to help facilitate that. Our multidisciplinary team is an extra layer of support for family, and this support is useful from the beginning of a cure-oriented approach to care. </a:t>
            </a: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F6A62EC5-AE31-824A-A6CF-0D601FC9C181}" type="datetime1">
              <a:rPr lang="en-US" smtClean="0"/>
              <a:t>4/27/2021</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1E167045-AED8-7945-8C2B-B479983C9398}" type="slidenum">
              <a:rPr lang="en-US" smtClean="0"/>
              <a:t>9</a:t>
            </a:fld>
            <a:endParaRPr lang="en-US"/>
          </a:p>
        </p:txBody>
      </p:sp>
    </p:spTree>
    <p:extLst>
      <p:ext uri="{BB962C8B-B14F-4D97-AF65-F5344CB8AC3E}">
        <p14:creationId xmlns:p14="http://schemas.microsoft.com/office/powerpoint/2010/main" val="39692258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F6A62EC5-AE31-824A-A6CF-0D601FC9C181}" type="datetime1">
              <a:rPr lang="en-US" smtClean="0"/>
              <a:t>4/27/2021</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1E167045-AED8-7945-8C2B-B479983C9398}" type="slidenum">
              <a:rPr lang="en-US" smtClean="0"/>
              <a:t>10</a:t>
            </a:fld>
            <a:endParaRPr lang="en-US"/>
          </a:p>
        </p:txBody>
      </p:sp>
    </p:spTree>
    <p:extLst>
      <p:ext uri="{BB962C8B-B14F-4D97-AF65-F5344CB8AC3E}">
        <p14:creationId xmlns:p14="http://schemas.microsoft.com/office/powerpoint/2010/main" val="34475560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want</a:t>
            </a:r>
            <a:r>
              <a:rPr lang="en-US" baseline="0" dirty="0" smtClean="0"/>
              <a:t> to initiate PC as early as possible, with the notion that the longer we have to be supportive to family and build a relationship with them, the better. We are starting to work with NICU, as well as MFM, to initiate care as early as possible in the care trajectory. Ideally, for a known issue, we will see mom first either as an </a:t>
            </a:r>
            <a:r>
              <a:rPr lang="en-US" baseline="0" dirty="0" err="1" smtClean="0"/>
              <a:t>outpt</a:t>
            </a:r>
            <a:r>
              <a:rPr lang="en-US" baseline="0" dirty="0" smtClean="0"/>
              <a:t> or on L&amp;D, and then continue to care for her/baby once baby arrives. Again, PC is multifactorial in support and can assist in initiating spiritual and social support, as well as utilizing child life and psychology. </a:t>
            </a: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F6A62EC5-AE31-824A-A6CF-0D601FC9C181}" type="datetime1">
              <a:rPr lang="en-US" smtClean="0"/>
              <a:t>4/27/2021</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1E167045-AED8-7945-8C2B-B479983C9398}" type="slidenum">
              <a:rPr lang="en-US" smtClean="0"/>
              <a:t>11</a:t>
            </a:fld>
            <a:endParaRPr lang="en-US"/>
          </a:p>
        </p:txBody>
      </p:sp>
    </p:spTree>
    <p:extLst>
      <p:ext uri="{BB962C8B-B14F-4D97-AF65-F5344CB8AC3E}">
        <p14:creationId xmlns:p14="http://schemas.microsoft.com/office/powerpoint/2010/main" val="7126735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Hospice</a:t>
            </a:r>
            <a:r>
              <a:rPr lang="en-US" baseline="0" dirty="0" smtClean="0"/>
              <a:t> and end of life care is under the same umbrella as PC, but it is not the same thing. The biggest piece to remember in regards to pediatric palliative care is that the purpose first and foremost is support, and we can and should be initiated at the diagnosis of a life-threatening or life-limiting diagnosis, with the intent of cure. </a:t>
            </a: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F6A62EC5-AE31-824A-A6CF-0D601FC9C181}" type="datetime1">
              <a:rPr lang="en-US" smtClean="0"/>
              <a:t>4/27/2021</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1E167045-AED8-7945-8C2B-B479983C9398}" type="slidenum">
              <a:rPr lang="en-US" smtClean="0"/>
              <a:t>12</a:t>
            </a:fld>
            <a:endParaRPr lang="en-US"/>
          </a:p>
        </p:txBody>
      </p:sp>
    </p:spTree>
    <p:extLst>
      <p:ext uri="{BB962C8B-B14F-4D97-AF65-F5344CB8AC3E}">
        <p14:creationId xmlns:p14="http://schemas.microsoft.com/office/powerpoint/2010/main" val="35918901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 White">
    <p:spTree>
      <p:nvGrpSpPr>
        <p:cNvPr id="1" name=""/>
        <p:cNvGrpSpPr/>
        <p:nvPr/>
      </p:nvGrpSpPr>
      <p:grpSpPr>
        <a:xfrm>
          <a:off x="0" y="0"/>
          <a:ext cx="0" cy="0"/>
          <a:chOff x="0" y="0"/>
          <a:chExt cx="0" cy="0"/>
        </a:xfrm>
      </p:grpSpPr>
      <p:pic>
        <p:nvPicPr>
          <p:cNvPr id="2" name="Picture 1" descr="RUHS CornerstoneBoarder3.ai"/>
          <p:cNvPicPr>
            <a:picLocks noChangeAspect="1"/>
          </p:cNvPicPr>
          <p:nvPr userDrawn="1"/>
        </p:nvPicPr>
        <p:blipFill rotWithShape="1">
          <a:blip r:embed="rId2">
            <a:extLst>
              <a:ext uri="{28A0092B-C50C-407E-A947-70E740481C1C}">
                <a14:useLocalDpi xmlns:a14="http://schemas.microsoft.com/office/drawing/2010/main" val="0"/>
              </a:ext>
            </a:extLst>
          </a:blip>
          <a:srcRect t="4628"/>
          <a:stretch/>
        </p:blipFill>
        <p:spPr>
          <a:xfrm>
            <a:off x="0" y="0"/>
            <a:ext cx="9156633" cy="6858000"/>
          </a:xfrm>
          <a:prstGeom prst="rect">
            <a:avLst/>
          </a:prstGeom>
        </p:spPr>
      </p:pic>
      <p:sp>
        <p:nvSpPr>
          <p:cNvPr id="5" name="Title 1"/>
          <p:cNvSpPr>
            <a:spLocks noGrp="1"/>
          </p:cNvSpPr>
          <p:nvPr>
            <p:ph type="ctrTitle" hasCustomPrompt="1"/>
          </p:nvPr>
        </p:nvSpPr>
        <p:spPr>
          <a:xfrm>
            <a:off x="1600200" y="1143000"/>
            <a:ext cx="7086600" cy="1828800"/>
          </a:xfrm>
        </p:spPr>
        <p:txBody>
          <a:bodyPr anchor="b" anchorCtr="1"/>
          <a:lstStyle>
            <a:lvl1pPr>
              <a:lnSpc>
                <a:spcPts val="4600"/>
              </a:lnSpc>
              <a:defRPr>
                <a:solidFill>
                  <a:srgbClr val="003469"/>
                </a:solidFill>
              </a:defRPr>
            </a:lvl1pPr>
          </a:lstStyle>
          <a:p>
            <a:r>
              <a:rPr lang="en-US" dirty="0" smtClean="0"/>
              <a:t>Click to edit Master </a:t>
            </a:r>
            <a:br>
              <a:rPr lang="en-US" dirty="0" smtClean="0"/>
            </a:br>
            <a:r>
              <a:rPr lang="en-US" dirty="0" smtClean="0"/>
              <a:t>title style</a:t>
            </a:r>
            <a:endParaRPr lang="en-US" dirty="0"/>
          </a:p>
        </p:txBody>
      </p:sp>
      <p:sp>
        <p:nvSpPr>
          <p:cNvPr id="6" name="Subtitle 2"/>
          <p:cNvSpPr>
            <a:spLocks noGrp="1"/>
          </p:cNvSpPr>
          <p:nvPr>
            <p:ph type="subTitle" idx="1"/>
          </p:nvPr>
        </p:nvSpPr>
        <p:spPr>
          <a:xfrm>
            <a:off x="1828800" y="3200400"/>
            <a:ext cx="6629400" cy="1600200"/>
          </a:xfrm>
        </p:spPr>
        <p:txBody>
          <a:bodyPr anchor="t" anchorCtr="1"/>
          <a:lstStyle>
            <a:lvl1pPr marL="0" indent="0" algn="ctr">
              <a:buNone/>
              <a:defRPr>
                <a:solidFill>
                  <a:srgbClr val="8A8C9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3" name="Date Placeholder 3"/>
          <p:cNvSpPr>
            <a:spLocks noGrp="1"/>
          </p:cNvSpPr>
          <p:nvPr>
            <p:ph type="dt" sz="half" idx="2"/>
          </p:nvPr>
        </p:nvSpPr>
        <p:spPr>
          <a:xfrm>
            <a:off x="1371600" y="6400800"/>
            <a:ext cx="914400" cy="228600"/>
          </a:xfrm>
          <a:prstGeom prst="rect">
            <a:avLst/>
          </a:prstGeom>
        </p:spPr>
        <p:txBody>
          <a:bodyPr vert="horz" lIns="0" tIns="0" rIns="0" bIns="0" rtlCol="0" anchor="t" anchorCtr="0"/>
          <a:lstStyle>
            <a:lvl1pPr algn="l">
              <a:defRPr sz="1200">
                <a:solidFill>
                  <a:schemeClr val="tx1">
                    <a:tint val="75000"/>
                  </a:schemeClr>
                </a:solidFill>
              </a:defRPr>
            </a:lvl1pPr>
          </a:lstStyle>
          <a:p>
            <a:fld id="{33C29B63-6DA0-6B42-8766-858B842843D2}" type="datetime1">
              <a:rPr lang="en-US" smtClean="0"/>
              <a:t>4/27/2021</a:t>
            </a:fld>
            <a:endParaRPr lang="en-US" dirty="0"/>
          </a:p>
        </p:txBody>
      </p:sp>
      <p:sp>
        <p:nvSpPr>
          <p:cNvPr id="14" name="Footer Placeholder 4"/>
          <p:cNvSpPr>
            <a:spLocks noGrp="1"/>
          </p:cNvSpPr>
          <p:nvPr>
            <p:ph type="ftr" sz="quarter" idx="3"/>
          </p:nvPr>
        </p:nvSpPr>
        <p:spPr>
          <a:xfrm>
            <a:off x="2286000" y="6400800"/>
            <a:ext cx="2743200" cy="228600"/>
          </a:xfrm>
          <a:prstGeom prst="rect">
            <a:avLst/>
          </a:prstGeom>
        </p:spPr>
        <p:txBody>
          <a:bodyPr vert="horz" lIns="0" tIns="0" rIns="0" bIns="0" rtlCol="0" anchor="t" anchorCtr="0"/>
          <a:lstStyle>
            <a:lvl1pPr algn="ctr">
              <a:defRPr sz="1200">
                <a:solidFill>
                  <a:schemeClr val="tx1">
                    <a:tint val="75000"/>
                  </a:schemeClr>
                </a:solidFill>
              </a:defRPr>
            </a:lvl1pPr>
          </a:lstStyle>
          <a:p>
            <a:endParaRPr lang="en-US" dirty="0"/>
          </a:p>
        </p:txBody>
      </p:sp>
      <p:sp>
        <p:nvSpPr>
          <p:cNvPr id="15" name="Slide Number Placeholder 5"/>
          <p:cNvSpPr>
            <a:spLocks noGrp="1"/>
          </p:cNvSpPr>
          <p:nvPr>
            <p:ph type="sldNum" sz="quarter" idx="4"/>
          </p:nvPr>
        </p:nvSpPr>
        <p:spPr>
          <a:xfrm>
            <a:off x="5029200" y="6400800"/>
            <a:ext cx="685800" cy="228600"/>
          </a:xfrm>
          <a:prstGeom prst="rect">
            <a:avLst/>
          </a:prstGeom>
        </p:spPr>
        <p:txBody>
          <a:bodyPr vert="horz" lIns="0" tIns="0" rIns="0" bIns="0" rtlCol="0" anchor="t" anchorCtr="0"/>
          <a:lstStyle>
            <a:lvl1pPr algn="r">
              <a:defRPr sz="1200">
                <a:solidFill>
                  <a:schemeClr val="tx1">
                    <a:tint val="75000"/>
                  </a:schemeClr>
                </a:solidFill>
              </a:defRPr>
            </a:lvl1pPr>
          </a:lstStyle>
          <a:p>
            <a:fld id="{27C42CBD-A71F-E145-880C-AAE760575688}" type="slidenum">
              <a:rPr lang="en-US" smtClean="0"/>
              <a:t>‹#›</a:t>
            </a:fld>
            <a:endParaRPr lang="en-US" dirty="0"/>
          </a:p>
        </p:txBody>
      </p:sp>
    </p:spTree>
    <p:extLst>
      <p:ext uri="{BB962C8B-B14F-4D97-AF65-F5344CB8AC3E}">
        <p14:creationId xmlns:p14="http://schemas.microsoft.com/office/powerpoint/2010/main" val="32344959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reaker Slide - Vert Orange">
    <p:spTree>
      <p:nvGrpSpPr>
        <p:cNvPr id="1" name=""/>
        <p:cNvGrpSpPr/>
        <p:nvPr/>
      </p:nvGrpSpPr>
      <p:grpSpPr>
        <a:xfrm>
          <a:off x="0" y="0"/>
          <a:ext cx="0" cy="0"/>
          <a:chOff x="0" y="0"/>
          <a:chExt cx="0" cy="0"/>
        </a:xfrm>
      </p:grpSpPr>
      <p:sp>
        <p:nvSpPr>
          <p:cNvPr id="12" name="Rectangle 11"/>
          <p:cNvSpPr/>
          <p:nvPr userDrawn="1"/>
        </p:nvSpPr>
        <p:spPr>
          <a:xfrm>
            <a:off x="0" y="0"/>
            <a:ext cx="914400" cy="6858000"/>
          </a:xfrm>
          <a:prstGeom prst="rect">
            <a:avLst/>
          </a:prstGeom>
          <a:solidFill>
            <a:srgbClr val="F8972A"/>
          </a:solidFill>
          <a:effectLst>
            <a:outerShdw blurRad="50800" dist="38100" algn="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Date Placeholder 3"/>
          <p:cNvSpPr>
            <a:spLocks noGrp="1"/>
          </p:cNvSpPr>
          <p:nvPr>
            <p:ph type="dt" sz="half" idx="2"/>
          </p:nvPr>
        </p:nvSpPr>
        <p:spPr>
          <a:xfrm>
            <a:off x="1371600" y="6400800"/>
            <a:ext cx="914400" cy="228600"/>
          </a:xfrm>
          <a:prstGeom prst="rect">
            <a:avLst/>
          </a:prstGeom>
        </p:spPr>
        <p:txBody>
          <a:bodyPr vert="horz" lIns="0" tIns="0" rIns="0" bIns="0" rtlCol="0" anchor="t" anchorCtr="0"/>
          <a:lstStyle>
            <a:lvl1pPr algn="l">
              <a:defRPr sz="1200">
                <a:solidFill>
                  <a:schemeClr val="tx1">
                    <a:tint val="75000"/>
                  </a:schemeClr>
                </a:solidFill>
              </a:defRPr>
            </a:lvl1pPr>
          </a:lstStyle>
          <a:p>
            <a:fld id="{CF63EEED-3947-8B41-A8EE-12D501F7E983}" type="datetime1">
              <a:rPr lang="en-US" smtClean="0"/>
              <a:t>4/27/2021</a:t>
            </a:fld>
            <a:endParaRPr lang="en-US" dirty="0"/>
          </a:p>
        </p:txBody>
      </p:sp>
      <p:sp>
        <p:nvSpPr>
          <p:cNvPr id="19" name="Footer Placeholder 4"/>
          <p:cNvSpPr>
            <a:spLocks noGrp="1"/>
          </p:cNvSpPr>
          <p:nvPr>
            <p:ph type="ftr" sz="quarter" idx="3"/>
          </p:nvPr>
        </p:nvSpPr>
        <p:spPr>
          <a:xfrm>
            <a:off x="2286000" y="6400800"/>
            <a:ext cx="2743200" cy="228600"/>
          </a:xfrm>
          <a:prstGeom prst="rect">
            <a:avLst/>
          </a:prstGeom>
        </p:spPr>
        <p:txBody>
          <a:bodyPr vert="horz" lIns="0" tIns="0" rIns="0" bIns="0" rtlCol="0" anchor="t" anchorCtr="0"/>
          <a:lstStyle>
            <a:lvl1pPr algn="ctr">
              <a:defRPr sz="1200">
                <a:solidFill>
                  <a:schemeClr val="tx1">
                    <a:tint val="75000"/>
                  </a:schemeClr>
                </a:solidFill>
              </a:defRPr>
            </a:lvl1pPr>
          </a:lstStyle>
          <a:p>
            <a:endParaRPr lang="en-US" dirty="0"/>
          </a:p>
        </p:txBody>
      </p:sp>
      <p:sp>
        <p:nvSpPr>
          <p:cNvPr id="20" name="Slide Number Placeholder 5"/>
          <p:cNvSpPr>
            <a:spLocks noGrp="1"/>
          </p:cNvSpPr>
          <p:nvPr>
            <p:ph type="sldNum" sz="quarter" idx="4"/>
          </p:nvPr>
        </p:nvSpPr>
        <p:spPr>
          <a:xfrm>
            <a:off x="5029200" y="6400800"/>
            <a:ext cx="685800" cy="228600"/>
          </a:xfrm>
          <a:prstGeom prst="rect">
            <a:avLst/>
          </a:prstGeom>
        </p:spPr>
        <p:txBody>
          <a:bodyPr vert="horz" lIns="0" tIns="0" rIns="0" bIns="0" rtlCol="0" anchor="t" anchorCtr="0"/>
          <a:lstStyle>
            <a:lvl1pPr algn="r">
              <a:defRPr sz="1200">
                <a:solidFill>
                  <a:schemeClr val="tx1">
                    <a:tint val="75000"/>
                  </a:schemeClr>
                </a:solidFill>
              </a:defRPr>
            </a:lvl1pPr>
          </a:lstStyle>
          <a:p>
            <a:fld id="{27C42CBD-A71F-E145-880C-AAE760575688}" type="slidenum">
              <a:rPr lang="en-US" smtClean="0"/>
              <a:t>‹#›</a:t>
            </a:fld>
            <a:endParaRPr lang="en-US" dirty="0"/>
          </a:p>
        </p:txBody>
      </p:sp>
      <p:sp>
        <p:nvSpPr>
          <p:cNvPr id="8" name="Title 1"/>
          <p:cNvSpPr>
            <a:spLocks noGrp="1"/>
          </p:cNvSpPr>
          <p:nvPr>
            <p:ph type="title" hasCustomPrompt="1"/>
          </p:nvPr>
        </p:nvSpPr>
        <p:spPr>
          <a:xfrm>
            <a:off x="1371600" y="1828800"/>
            <a:ext cx="7315200" cy="1828800"/>
          </a:xfrm>
        </p:spPr>
        <p:txBody>
          <a:bodyPr anchor="b" anchorCtr="1"/>
          <a:lstStyle/>
          <a:p>
            <a:r>
              <a:rPr lang="en-US" dirty="0" smtClean="0"/>
              <a:t>Click to edit Master </a:t>
            </a:r>
            <a:br>
              <a:rPr lang="en-US" dirty="0" smtClean="0"/>
            </a:br>
            <a:r>
              <a:rPr lang="en-US" dirty="0" smtClean="0"/>
              <a:t>title style</a:t>
            </a:r>
            <a:endParaRPr lang="en-US" dirty="0"/>
          </a:p>
        </p:txBody>
      </p:sp>
      <p:sp>
        <p:nvSpPr>
          <p:cNvPr id="9" name="Subtitle 2"/>
          <p:cNvSpPr>
            <a:spLocks noGrp="1"/>
          </p:cNvSpPr>
          <p:nvPr>
            <p:ph type="subTitle" idx="1"/>
          </p:nvPr>
        </p:nvSpPr>
        <p:spPr>
          <a:xfrm>
            <a:off x="1371600" y="3886200"/>
            <a:ext cx="7315200" cy="1600200"/>
          </a:xfrm>
        </p:spPr>
        <p:txBody>
          <a:bodyPr anchor="t" anchorCtr="1"/>
          <a:lstStyle>
            <a:lvl1pPr marL="0" indent="0" algn="ctr">
              <a:buNone/>
              <a:defRPr>
                <a:solidFill>
                  <a:srgbClr val="8A8C9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7022231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reaker Slide - Vert Green">
    <p:spTree>
      <p:nvGrpSpPr>
        <p:cNvPr id="1" name=""/>
        <p:cNvGrpSpPr/>
        <p:nvPr/>
      </p:nvGrpSpPr>
      <p:grpSpPr>
        <a:xfrm>
          <a:off x="0" y="0"/>
          <a:ext cx="0" cy="0"/>
          <a:chOff x="0" y="0"/>
          <a:chExt cx="0" cy="0"/>
        </a:xfrm>
      </p:grpSpPr>
      <p:sp>
        <p:nvSpPr>
          <p:cNvPr id="9" name="Rectangle 8"/>
          <p:cNvSpPr/>
          <p:nvPr userDrawn="1"/>
        </p:nvSpPr>
        <p:spPr>
          <a:xfrm>
            <a:off x="0" y="0"/>
            <a:ext cx="914400" cy="6858000"/>
          </a:xfrm>
          <a:prstGeom prst="rect">
            <a:avLst/>
          </a:prstGeom>
          <a:solidFill>
            <a:srgbClr val="BCD62A"/>
          </a:solidFill>
          <a:effectLst>
            <a:outerShdw blurRad="50800" dist="38100" algn="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Date Placeholder 3"/>
          <p:cNvSpPr>
            <a:spLocks noGrp="1"/>
          </p:cNvSpPr>
          <p:nvPr>
            <p:ph type="dt" sz="half" idx="2"/>
          </p:nvPr>
        </p:nvSpPr>
        <p:spPr>
          <a:xfrm>
            <a:off x="1371600" y="6400800"/>
            <a:ext cx="914400" cy="228600"/>
          </a:xfrm>
          <a:prstGeom prst="rect">
            <a:avLst/>
          </a:prstGeom>
        </p:spPr>
        <p:txBody>
          <a:bodyPr vert="horz" lIns="0" tIns="0" rIns="0" bIns="0" rtlCol="0" anchor="t" anchorCtr="0"/>
          <a:lstStyle>
            <a:lvl1pPr algn="l">
              <a:defRPr sz="1200">
                <a:solidFill>
                  <a:schemeClr val="tx1">
                    <a:tint val="75000"/>
                  </a:schemeClr>
                </a:solidFill>
              </a:defRPr>
            </a:lvl1pPr>
          </a:lstStyle>
          <a:p>
            <a:fld id="{BB0E3DA6-F793-CC4D-B54D-E131A7CB7144}" type="datetime1">
              <a:rPr lang="en-US" smtClean="0"/>
              <a:t>4/27/2021</a:t>
            </a:fld>
            <a:endParaRPr lang="en-US" dirty="0"/>
          </a:p>
        </p:txBody>
      </p:sp>
      <p:sp>
        <p:nvSpPr>
          <p:cNvPr id="16" name="Footer Placeholder 4"/>
          <p:cNvSpPr>
            <a:spLocks noGrp="1"/>
          </p:cNvSpPr>
          <p:nvPr>
            <p:ph type="ftr" sz="quarter" idx="3"/>
          </p:nvPr>
        </p:nvSpPr>
        <p:spPr>
          <a:xfrm>
            <a:off x="2286000" y="6400800"/>
            <a:ext cx="2743200" cy="228600"/>
          </a:xfrm>
          <a:prstGeom prst="rect">
            <a:avLst/>
          </a:prstGeom>
        </p:spPr>
        <p:txBody>
          <a:bodyPr vert="horz" lIns="0" tIns="0" rIns="0" bIns="0" rtlCol="0" anchor="t" anchorCtr="0"/>
          <a:lstStyle>
            <a:lvl1pPr algn="ctr">
              <a:defRPr sz="1200">
                <a:solidFill>
                  <a:schemeClr val="tx1">
                    <a:tint val="75000"/>
                  </a:schemeClr>
                </a:solidFill>
              </a:defRPr>
            </a:lvl1pPr>
          </a:lstStyle>
          <a:p>
            <a:endParaRPr lang="en-US" dirty="0"/>
          </a:p>
        </p:txBody>
      </p:sp>
      <p:sp>
        <p:nvSpPr>
          <p:cNvPr id="17" name="Slide Number Placeholder 5"/>
          <p:cNvSpPr>
            <a:spLocks noGrp="1"/>
          </p:cNvSpPr>
          <p:nvPr>
            <p:ph type="sldNum" sz="quarter" idx="4"/>
          </p:nvPr>
        </p:nvSpPr>
        <p:spPr>
          <a:xfrm>
            <a:off x="5029200" y="6400800"/>
            <a:ext cx="685800" cy="228600"/>
          </a:xfrm>
          <a:prstGeom prst="rect">
            <a:avLst/>
          </a:prstGeom>
        </p:spPr>
        <p:txBody>
          <a:bodyPr vert="horz" lIns="0" tIns="0" rIns="0" bIns="0" rtlCol="0" anchor="t" anchorCtr="0"/>
          <a:lstStyle>
            <a:lvl1pPr algn="r">
              <a:defRPr sz="1200">
                <a:solidFill>
                  <a:schemeClr val="tx1">
                    <a:tint val="75000"/>
                  </a:schemeClr>
                </a:solidFill>
              </a:defRPr>
            </a:lvl1pPr>
          </a:lstStyle>
          <a:p>
            <a:fld id="{27C42CBD-A71F-E145-880C-AAE760575688}" type="slidenum">
              <a:rPr lang="en-US" smtClean="0"/>
              <a:t>‹#›</a:t>
            </a:fld>
            <a:endParaRPr lang="en-US" dirty="0"/>
          </a:p>
        </p:txBody>
      </p:sp>
      <p:sp>
        <p:nvSpPr>
          <p:cNvPr id="8" name="Title 1"/>
          <p:cNvSpPr>
            <a:spLocks noGrp="1"/>
          </p:cNvSpPr>
          <p:nvPr>
            <p:ph type="title" hasCustomPrompt="1"/>
          </p:nvPr>
        </p:nvSpPr>
        <p:spPr>
          <a:xfrm>
            <a:off x="1371600" y="1828800"/>
            <a:ext cx="7315200" cy="1828800"/>
          </a:xfrm>
        </p:spPr>
        <p:txBody>
          <a:bodyPr anchor="b" anchorCtr="1"/>
          <a:lstStyle/>
          <a:p>
            <a:r>
              <a:rPr lang="en-US" dirty="0" smtClean="0"/>
              <a:t>Click to edit Master </a:t>
            </a:r>
            <a:br>
              <a:rPr lang="en-US" dirty="0" smtClean="0"/>
            </a:br>
            <a:r>
              <a:rPr lang="en-US" dirty="0" smtClean="0"/>
              <a:t>title style</a:t>
            </a:r>
            <a:endParaRPr lang="en-US" dirty="0"/>
          </a:p>
        </p:txBody>
      </p:sp>
      <p:sp>
        <p:nvSpPr>
          <p:cNvPr id="12" name="Subtitle 2"/>
          <p:cNvSpPr>
            <a:spLocks noGrp="1"/>
          </p:cNvSpPr>
          <p:nvPr>
            <p:ph type="subTitle" idx="1"/>
          </p:nvPr>
        </p:nvSpPr>
        <p:spPr>
          <a:xfrm>
            <a:off x="1371600" y="3886200"/>
            <a:ext cx="7315200" cy="1600200"/>
          </a:xfrm>
        </p:spPr>
        <p:txBody>
          <a:bodyPr anchor="t" anchorCtr="1"/>
          <a:lstStyle>
            <a:lvl1pPr marL="0" indent="0" algn="ctr">
              <a:buNone/>
              <a:defRPr>
                <a:solidFill>
                  <a:srgbClr val="8A8C9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5131294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reaker Slide - Vert Purple">
    <p:spTree>
      <p:nvGrpSpPr>
        <p:cNvPr id="1" name=""/>
        <p:cNvGrpSpPr/>
        <p:nvPr/>
      </p:nvGrpSpPr>
      <p:grpSpPr>
        <a:xfrm>
          <a:off x="0" y="0"/>
          <a:ext cx="0" cy="0"/>
          <a:chOff x="0" y="0"/>
          <a:chExt cx="0" cy="0"/>
        </a:xfrm>
      </p:grpSpPr>
      <p:sp>
        <p:nvSpPr>
          <p:cNvPr id="9" name="Rectangle 8"/>
          <p:cNvSpPr/>
          <p:nvPr userDrawn="1"/>
        </p:nvSpPr>
        <p:spPr>
          <a:xfrm>
            <a:off x="0" y="0"/>
            <a:ext cx="914400" cy="6858000"/>
          </a:xfrm>
          <a:prstGeom prst="rect">
            <a:avLst/>
          </a:prstGeom>
          <a:solidFill>
            <a:srgbClr val="893B81"/>
          </a:solidFill>
          <a:effectLst>
            <a:outerShdw blurRad="50800" dist="38100" algn="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Date Placeholder 3"/>
          <p:cNvSpPr>
            <a:spLocks noGrp="1"/>
          </p:cNvSpPr>
          <p:nvPr>
            <p:ph type="dt" sz="half" idx="2"/>
          </p:nvPr>
        </p:nvSpPr>
        <p:spPr>
          <a:xfrm>
            <a:off x="1371600" y="6400800"/>
            <a:ext cx="914400" cy="228600"/>
          </a:xfrm>
          <a:prstGeom prst="rect">
            <a:avLst/>
          </a:prstGeom>
        </p:spPr>
        <p:txBody>
          <a:bodyPr vert="horz" lIns="0" tIns="0" rIns="0" bIns="0" rtlCol="0" anchor="t" anchorCtr="0"/>
          <a:lstStyle>
            <a:lvl1pPr algn="l">
              <a:defRPr sz="1200">
                <a:solidFill>
                  <a:schemeClr val="tx1">
                    <a:tint val="75000"/>
                  </a:schemeClr>
                </a:solidFill>
              </a:defRPr>
            </a:lvl1pPr>
          </a:lstStyle>
          <a:p>
            <a:fld id="{CCE18B8C-BFE8-1940-A56A-B459BE5F8B26}" type="datetime1">
              <a:rPr lang="en-US" smtClean="0"/>
              <a:t>4/27/2021</a:t>
            </a:fld>
            <a:endParaRPr lang="en-US" dirty="0"/>
          </a:p>
        </p:txBody>
      </p:sp>
      <p:sp>
        <p:nvSpPr>
          <p:cNvPr id="16" name="Footer Placeholder 4"/>
          <p:cNvSpPr>
            <a:spLocks noGrp="1"/>
          </p:cNvSpPr>
          <p:nvPr>
            <p:ph type="ftr" sz="quarter" idx="3"/>
          </p:nvPr>
        </p:nvSpPr>
        <p:spPr>
          <a:xfrm>
            <a:off x="2286000" y="6400800"/>
            <a:ext cx="2743200" cy="228600"/>
          </a:xfrm>
          <a:prstGeom prst="rect">
            <a:avLst/>
          </a:prstGeom>
        </p:spPr>
        <p:txBody>
          <a:bodyPr vert="horz" lIns="0" tIns="0" rIns="0" bIns="0" rtlCol="0" anchor="t" anchorCtr="0"/>
          <a:lstStyle>
            <a:lvl1pPr algn="ctr">
              <a:defRPr sz="1200">
                <a:solidFill>
                  <a:schemeClr val="tx1">
                    <a:tint val="75000"/>
                  </a:schemeClr>
                </a:solidFill>
              </a:defRPr>
            </a:lvl1pPr>
          </a:lstStyle>
          <a:p>
            <a:endParaRPr lang="en-US" dirty="0"/>
          </a:p>
        </p:txBody>
      </p:sp>
      <p:sp>
        <p:nvSpPr>
          <p:cNvPr id="17" name="Slide Number Placeholder 5"/>
          <p:cNvSpPr>
            <a:spLocks noGrp="1"/>
          </p:cNvSpPr>
          <p:nvPr>
            <p:ph type="sldNum" sz="quarter" idx="4"/>
          </p:nvPr>
        </p:nvSpPr>
        <p:spPr>
          <a:xfrm>
            <a:off x="5029200" y="6400800"/>
            <a:ext cx="685800" cy="228600"/>
          </a:xfrm>
          <a:prstGeom prst="rect">
            <a:avLst/>
          </a:prstGeom>
        </p:spPr>
        <p:txBody>
          <a:bodyPr vert="horz" lIns="0" tIns="0" rIns="0" bIns="0" rtlCol="0" anchor="t" anchorCtr="0"/>
          <a:lstStyle>
            <a:lvl1pPr algn="r">
              <a:defRPr sz="1200">
                <a:solidFill>
                  <a:schemeClr val="tx1">
                    <a:tint val="75000"/>
                  </a:schemeClr>
                </a:solidFill>
              </a:defRPr>
            </a:lvl1pPr>
          </a:lstStyle>
          <a:p>
            <a:fld id="{27C42CBD-A71F-E145-880C-AAE760575688}" type="slidenum">
              <a:rPr lang="en-US" smtClean="0"/>
              <a:t>‹#›</a:t>
            </a:fld>
            <a:endParaRPr lang="en-US" dirty="0"/>
          </a:p>
        </p:txBody>
      </p:sp>
      <p:sp>
        <p:nvSpPr>
          <p:cNvPr id="8" name="Title 1"/>
          <p:cNvSpPr>
            <a:spLocks noGrp="1"/>
          </p:cNvSpPr>
          <p:nvPr>
            <p:ph type="title" hasCustomPrompt="1"/>
          </p:nvPr>
        </p:nvSpPr>
        <p:spPr>
          <a:xfrm>
            <a:off x="1371600" y="1828800"/>
            <a:ext cx="7315200" cy="1828800"/>
          </a:xfrm>
        </p:spPr>
        <p:txBody>
          <a:bodyPr anchor="b" anchorCtr="1"/>
          <a:lstStyle/>
          <a:p>
            <a:r>
              <a:rPr lang="en-US" dirty="0" smtClean="0"/>
              <a:t>Click to edit Master </a:t>
            </a:r>
            <a:br>
              <a:rPr lang="en-US" dirty="0" smtClean="0"/>
            </a:br>
            <a:r>
              <a:rPr lang="en-US" dirty="0" smtClean="0"/>
              <a:t>title style</a:t>
            </a:r>
            <a:endParaRPr lang="en-US" dirty="0"/>
          </a:p>
        </p:txBody>
      </p:sp>
      <p:sp>
        <p:nvSpPr>
          <p:cNvPr id="12" name="Subtitle 2"/>
          <p:cNvSpPr>
            <a:spLocks noGrp="1"/>
          </p:cNvSpPr>
          <p:nvPr>
            <p:ph type="subTitle" idx="1"/>
          </p:nvPr>
        </p:nvSpPr>
        <p:spPr>
          <a:xfrm>
            <a:off x="1371600" y="3886200"/>
            <a:ext cx="7315200" cy="1600200"/>
          </a:xfrm>
        </p:spPr>
        <p:txBody>
          <a:bodyPr anchor="t" anchorCtr="1"/>
          <a:lstStyle>
            <a:lvl1pPr marL="0" indent="0" algn="ctr">
              <a:buNone/>
              <a:defRPr>
                <a:solidFill>
                  <a:srgbClr val="8A8C9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4420055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py Slide - Title Only Blue">
    <p:spTree>
      <p:nvGrpSpPr>
        <p:cNvPr id="1" name=""/>
        <p:cNvGrpSpPr/>
        <p:nvPr/>
      </p:nvGrpSpPr>
      <p:grpSpPr>
        <a:xfrm>
          <a:off x="0" y="0"/>
          <a:ext cx="0" cy="0"/>
          <a:chOff x="0" y="0"/>
          <a:chExt cx="0" cy="0"/>
        </a:xfrm>
      </p:grpSpPr>
      <p:sp>
        <p:nvSpPr>
          <p:cNvPr id="8" name="Rectangle 7"/>
          <p:cNvSpPr/>
          <p:nvPr userDrawn="1"/>
        </p:nvSpPr>
        <p:spPr>
          <a:xfrm>
            <a:off x="0" y="0"/>
            <a:ext cx="227724" cy="6858000"/>
          </a:xfrm>
          <a:prstGeom prst="rect">
            <a:avLst/>
          </a:prstGeom>
          <a:solidFill>
            <a:srgbClr val="00346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itle Placeholder 1"/>
          <p:cNvSpPr>
            <a:spLocks noGrp="1"/>
          </p:cNvSpPr>
          <p:nvPr>
            <p:ph type="title"/>
          </p:nvPr>
        </p:nvSpPr>
        <p:spPr>
          <a:xfrm>
            <a:off x="457200" y="457200"/>
            <a:ext cx="8229600" cy="1143000"/>
          </a:xfrm>
          <a:prstGeom prst="rect">
            <a:avLst/>
          </a:prstGeom>
        </p:spPr>
        <p:txBody>
          <a:bodyPr vert="horz" lIns="0" tIns="0" rIns="0" bIns="0" rtlCol="0" anchor="ctr">
            <a:normAutofit/>
          </a:bodyPr>
          <a:lstStyle/>
          <a:p>
            <a:r>
              <a:rPr lang="en-US" dirty="0" smtClean="0"/>
              <a:t>Click to edit Master title style</a:t>
            </a:r>
            <a:endParaRPr lang="en-US" dirty="0"/>
          </a:p>
        </p:txBody>
      </p:sp>
      <p:sp>
        <p:nvSpPr>
          <p:cNvPr id="11" name="Date Placeholder 3"/>
          <p:cNvSpPr>
            <a:spLocks noGrp="1"/>
          </p:cNvSpPr>
          <p:nvPr>
            <p:ph type="dt" sz="half" idx="2"/>
          </p:nvPr>
        </p:nvSpPr>
        <p:spPr>
          <a:xfrm>
            <a:off x="1371600" y="6400800"/>
            <a:ext cx="914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872FAF-A488-E94C-8F38-746E2B9B3C0B}" type="datetime1">
              <a:rPr lang="en-US" smtClean="0"/>
              <a:t>4/27/2021</a:t>
            </a:fld>
            <a:endParaRPr lang="en-US" dirty="0"/>
          </a:p>
        </p:txBody>
      </p:sp>
      <p:sp>
        <p:nvSpPr>
          <p:cNvPr id="12" name="Footer Placeholder 4"/>
          <p:cNvSpPr>
            <a:spLocks noGrp="1"/>
          </p:cNvSpPr>
          <p:nvPr>
            <p:ph type="ftr" sz="quarter" idx="3"/>
          </p:nvPr>
        </p:nvSpPr>
        <p:spPr>
          <a:xfrm>
            <a:off x="2286000" y="6400800"/>
            <a:ext cx="27432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13" name="Slide Number Placeholder 5"/>
          <p:cNvSpPr>
            <a:spLocks noGrp="1"/>
          </p:cNvSpPr>
          <p:nvPr>
            <p:ph type="sldNum" sz="quarter" idx="4"/>
          </p:nvPr>
        </p:nvSpPr>
        <p:spPr>
          <a:xfrm>
            <a:off x="5029200" y="6400800"/>
            <a:ext cx="685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C42CBD-A71F-E145-880C-AAE760575688}" type="slidenum">
              <a:rPr lang="en-US" smtClean="0"/>
              <a:t>‹#›</a:t>
            </a:fld>
            <a:endParaRPr lang="en-US" dirty="0"/>
          </a:p>
        </p:txBody>
      </p:sp>
    </p:spTree>
    <p:extLst>
      <p:ext uri="{BB962C8B-B14F-4D97-AF65-F5344CB8AC3E}">
        <p14:creationId xmlns:p14="http://schemas.microsoft.com/office/powerpoint/2010/main" val="35522201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py Slide - Title and Content Blue">
    <p:spTree>
      <p:nvGrpSpPr>
        <p:cNvPr id="1" name=""/>
        <p:cNvGrpSpPr/>
        <p:nvPr/>
      </p:nvGrpSpPr>
      <p:grpSpPr>
        <a:xfrm>
          <a:off x="0" y="0"/>
          <a:ext cx="0" cy="0"/>
          <a:chOff x="0" y="0"/>
          <a:chExt cx="0" cy="0"/>
        </a:xfrm>
      </p:grpSpPr>
      <p:sp>
        <p:nvSpPr>
          <p:cNvPr id="8" name="Rectangle 7"/>
          <p:cNvSpPr/>
          <p:nvPr userDrawn="1"/>
        </p:nvSpPr>
        <p:spPr>
          <a:xfrm>
            <a:off x="0" y="0"/>
            <a:ext cx="227724" cy="6858000"/>
          </a:xfrm>
          <a:prstGeom prst="rect">
            <a:avLst/>
          </a:prstGeom>
          <a:solidFill>
            <a:srgbClr val="00346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itle Placeholder 1"/>
          <p:cNvSpPr>
            <a:spLocks noGrp="1"/>
          </p:cNvSpPr>
          <p:nvPr>
            <p:ph type="title"/>
          </p:nvPr>
        </p:nvSpPr>
        <p:spPr>
          <a:xfrm>
            <a:off x="457200" y="457200"/>
            <a:ext cx="8229600" cy="1143000"/>
          </a:xfrm>
          <a:prstGeom prst="rect">
            <a:avLst/>
          </a:prstGeom>
        </p:spPr>
        <p:txBody>
          <a:bodyPr vert="horz" lIns="0" tIns="0" rIns="0" bIns="0" rtlCol="0" anchor="ctr">
            <a:normAutofit/>
          </a:bodyPr>
          <a:lstStyle/>
          <a:p>
            <a:r>
              <a:rPr lang="en-US" dirty="0" smtClean="0"/>
              <a:t>Click to edit Master title style</a:t>
            </a:r>
            <a:endParaRPr lang="en-US" dirty="0"/>
          </a:p>
        </p:txBody>
      </p:sp>
      <p:sp>
        <p:nvSpPr>
          <p:cNvPr id="10" name="Text Placeholder 2"/>
          <p:cNvSpPr>
            <a:spLocks noGrp="1"/>
          </p:cNvSpPr>
          <p:nvPr>
            <p:ph idx="1"/>
          </p:nvPr>
        </p:nvSpPr>
        <p:spPr>
          <a:xfrm>
            <a:off x="457200" y="1828800"/>
            <a:ext cx="8229600" cy="3931920"/>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Date Placeholder 3"/>
          <p:cNvSpPr>
            <a:spLocks noGrp="1"/>
          </p:cNvSpPr>
          <p:nvPr>
            <p:ph type="dt" sz="half" idx="2"/>
          </p:nvPr>
        </p:nvSpPr>
        <p:spPr>
          <a:xfrm>
            <a:off x="1371600" y="6400800"/>
            <a:ext cx="914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549BDC-7703-954B-8D10-EBF3812C80B9}" type="datetime1">
              <a:rPr lang="en-US" smtClean="0"/>
              <a:t>4/27/2021</a:t>
            </a:fld>
            <a:endParaRPr lang="en-US" dirty="0"/>
          </a:p>
        </p:txBody>
      </p:sp>
      <p:sp>
        <p:nvSpPr>
          <p:cNvPr id="12" name="Footer Placeholder 4"/>
          <p:cNvSpPr>
            <a:spLocks noGrp="1"/>
          </p:cNvSpPr>
          <p:nvPr>
            <p:ph type="ftr" sz="quarter" idx="3"/>
          </p:nvPr>
        </p:nvSpPr>
        <p:spPr>
          <a:xfrm>
            <a:off x="2286000" y="6400800"/>
            <a:ext cx="27432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13" name="Slide Number Placeholder 5"/>
          <p:cNvSpPr>
            <a:spLocks noGrp="1"/>
          </p:cNvSpPr>
          <p:nvPr>
            <p:ph type="sldNum" sz="quarter" idx="4"/>
          </p:nvPr>
        </p:nvSpPr>
        <p:spPr>
          <a:xfrm>
            <a:off x="5029200" y="6400800"/>
            <a:ext cx="685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C42CBD-A71F-E145-880C-AAE760575688}" type="slidenum">
              <a:rPr lang="en-US" smtClean="0"/>
              <a:t>‹#›</a:t>
            </a:fld>
            <a:endParaRPr lang="en-US" dirty="0"/>
          </a:p>
        </p:txBody>
      </p:sp>
    </p:spTree>
    <p:extLst>
      <p:ext uri="{BB962C8B-B14F-4D97-AF65-F5344CB8AC3E}">
        <p14:creationId xmlns:p14="http://schemas.microsoft.com/office/powerpoint/2010/main" val="18034489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py Slide - Two Content Blu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828800"/>
            <a:ext cx="393192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754880" y="1828800"/>
            <a:ext cx="3931920" cy="3886200"/>
          </a:xfrm>
        </p:spPr>
        <p:txBody>
          <a:bodyPr anchor="t" anchorCtr="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Rectangle 8"/>
          <p:cNvSpPr/>
          <p:nvPr userDrawn="1"/>
        </p:nvSpPr>
        <p:spPr>
          <a:xfrm>
            <a:off x="-8146" y="0"/>
            <a:ext cx="227939" cy="6858000"/>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itle Placeholder 1"/>
          <p:cNvSpPr>
            <a:spLocks noGrp="1"/>
          </p:cNvSpPr>
          <p:nvPr>
            <p:ph type="title"/>
          </p:nvPr>
        </p:nvSpPr>
        <p:spPr>
          <a:xfrm>
            <a:off x="457200" y="457200"/>
            <a:ext cx="8229600" cy="1143000"/>
          </a:xfrm>
          <a:prstGeom prst="rect">
            <a:avLst/>
          </a:prstGeom>
        </p:spPr>
        <p:txBody>
          <a:bodyPr vert="horz" lIns="0" tIns="0" rIns="0" bIns="0" rtlCol="0" anchor="ctr">
            <a:normAutofit/>
          </a:bodyPr>
          <a:lstStyle/>
          <a:p>
            <a:r>
              <a:rPr lang="en-US" dirty="0" smtClean="0"/>
              <a:t>Click to edit Master title style</a:t>
            </a:r>
            <a:endParaRPr lang="en-US" dirty="0"/>
          </a:p>
        </p:txBody>
      </p:sp>
      <p:sp>
        <p:nvSpPr>
          <p:cNvPr id="15" name="Date Placeholder 3"/>
          <p:cNvSpPr>
            <a:spLocks noGrp="1"/>
          </p:cNvSpPr>
          <p:nvPr>
            <p:ph type="dt" sz="half" idx="10"/>
          </p:nvPr>
        </p:nvSpPr>
        <p:spPr>
          <a:xfrm>
            <a:off x="1371600" y="6400800"/>
            <a:ext cx="914400" cy="228600"/>
          </a:xfrm>
          <a:prstGeom prst="rect">
            <a:avLst/>
          </a:prstGeom>
        </p:spPr>
        <p:txBody>
          <a:bodyPr vert="horz" lIns="0" tIns="0" rIns="0" bIns="0" rtlCol="0" anchor="t" anchorCtr="0"/>
          <a:lstStyle>
            <a:lvl1pPr algn="l">
              <a:defRPr sz="1200">
                <a:solidFill>
                  <a:schemeClr val="tx1">
                    <a:tint val="75000"/>
                  </a:schemeClr>
                </a:solidFill>
              </a:defRPr>
            </a:lvl1pPr>
          </a:lstStyle>
          <a:p>
            <a:fld id="{ECFBB6BD-75D0-6C46-98AE-F7680F46FE91}" type="datetime1">
              <a:rPr lang="en-US" smtClean="0"/>
              <a:t>4/27/2021</a:t>
            </a:fld>
            <a:endParaRPr lang="en-US" dirty="0"/>
          </a:p>
        </p:txBody>
      </p:sp>
      <p:sp>
        <p:nvSpPr>
          <p:cNvPr id="16" name="Footer Placeholder 4"/>
          <p:cNvSpPr>
            <a:spLocks noGrp="1"/>
          </p:cNvSpPr>
          <p:nvPr>
            <p:ph type="ftr" sz="quarter" idx="3"/>
          </p:nvPr>
        </p:nvSpPr>
        <p:spPr>
          <a:xfrm>
            <a:off x="2286000" y="6400800"/>
            <a:ext cx="2743200" cy="228600"/>
          </a:xfrm>
          <a:prstGeom prst="rect">
            <a:avLst/>
          </a:prstGeom>
        </p:spPr>
        <p:txBody>
          <a:bodyPr vert="horz" lIns="0" tIns="0" rIns="0" bIns="0" rtlCol="0" anchor="t" anchorCtr="0"/>
          <a:lstStyle>
            <a:lvl1pPr algn="ctr">
              <a:defRPr sz="1200">
                <a:solidFill>
                  <a:schemeClr val="tx1">
                    <a:tint val="75000"/>
                  </a:schemeClr>
                </a:solidFill>
              </a:defRPr>
            </a:lvl1pPr>
          </a:lstStyle>
          <a:p>
            <a:endParaRPr lang="en-US" dirty="0"/>
          </a:p>
        </p:txBody>
      </p:sp>
      <p:sp>
        <p:nvSpPr>
          <p:cNvPr id="17" name="Slide Number Placeholder 5"/>
          <p:cNvSpPr>
            <a:spLocks noGrp="1"/>
          </p:cNvSpPr>
          <p:nvPr>
            <p:ph type="sldNum" sz="quarter" idx="4"/>
          </p:nvPr>
        </p:nvSpPr>
        <p:spPr>
          <a:xfrm>
            <a:off x="5029200" y="6400800"/>
            <a:ext cx="685800" cy="228600"/>
          </a:xfrm>
          <a:prstGeom prst="rect">
            <a:avLst/>
          </a:prstGeom>
        </p:spPr>
        <p:txBody>
          <a:bodyPr vert="horz" lIns="0" tIns="0" rIns="0" bIns="0" rtlCol="0" anchor="t" anchorCtr="0"/>
          <a:lstStyle>
            <a:lvl1pPr algn="r">
              <a:defRPr sz="1200">
                <a:solidFill>
                  <a:schemeClr val="tx1">
                    <a:tint val="75000"/>
                  </a:schemeClr>
                </a:solidFill>
              </a:defRPr>
            </a:lvl1pPr>
          </a:lstStyle>
          <a:p>
            <a:fld id="{27C42CBD-A71F-E145-880C-AAE760575688}" type="slidenum">
              <a:rPr lang="en-US" smtClean="0"/>
              <a:t>‹#›</a:t>
            </a:fld>
            <a:endParaRPr lang="en-US" dirty="0"/>
          </a:p>
        </p:txBody>
      </p:sp>
    </p:spTree>
    <p:extLst>
      <p:ext uri="{BB962C8B-B14F-4D97-AF65-F5344CB8AC3E}">
        <p14:creationId xmlns:p14="http://schemas.microsoft.com/office/powerpoint/2010/main" val="13605225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opy Slide - Two Content Comparison Blue">
    <p:spTree>
      <p:nvGrpSpPr>
        <p:cNvPr id="1" name=""/>
        <p:cNvGrpSpPr/>
        <p:nvPr/>
      </p:nvGrpSpPr>
      <p:grpSpPr>
        <a:xfrm>
          <a:off x="0" y="0"/>
          <a:ext cx="0" cy="0"/>
          <a:chOff x="0" y="0"/>
          <a:chExt cx="0" cy="0"/>
        </a:xfrm>
      </p:grpSpPr>
      <p:sp>
        <p:nvSpPr>
          <p:cNvPr id="9" name="Rectangle 8"/>
          <p:cNvSpPr/>
          <p:nvPr userDrawn="1"/>
        </p:nvSpPr>
        <p:spPr>
          <a:xfrm>
            <a:off x="-8146" y="0"/>
            <a:ext cx="227939" cy="6858000"/>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itle Placeholder 1"/>
          <p:cNvSpPr>
            <a:spLocks noGrp="1"/>
          </p:cNvSpPr>
          <p:nvPr>
            <p:ph type="title"/>
          </p:nvPr>
        </p:nvSpPr>
        <p:spPr>
          <a:xfrm>
            <a:off x="457200" y="457200"/>
            <a:ext cx="8229600" cy="1143000"/>
          </a:xfrm>
          <a:prstGeom prst="rect">
            <a:avLst/>
          </a:prstGeom>
        </p:spPr>
        <p:txBody>
          <a:bodyPr vert="horz" lIns="0" tIns="0" rIns="0" bIns="0" rtlCol="0" anchor="ctr">
            <a:normAutofit/>
          </a:bodyPr>
          <a:lstStyle/>
          <a:p>
            <a:r>
              <a:rPr lang="en-US" dirty="0" smtClean="0"/>
              <a:t>Click to edit Master title style</a:t>
            </a:r>
            <a:endParaRPr lang="en-US" dirty="0"/>
          </a:p>
        </p:txBody>
      </p:sp>
      <p:sp>
        <p:nvSpPr>
          <p:cNvPr id="15" name="Date Placeholder 3"/>
          <p:cNvSpPr>
            <a:spLocks noGrp="1"/>
          </p:cNvSpPr>
          <p:nvPr>
            <p:ph type="dt" sz="half" idx="10"/>
          </p:nvPr>
        </p:nvSpPr>
        <p:spPr>
          <a:xfrm>
            <a:off x="1371600" y="6400800"/>
            <a:ext cx="914400" cy="228600"/>
          </a:xfrm>
          <a:prstGeom prst="rect">
            <a:avLst/>
          </a:prstGeom>
        </p:spPr>
        <p:txBody>
          <a:bodyPr vert="horz" lIns="0" tIns="0" rIns="0" bIns="0" rtlCol="0" anchor="t" anchorCtr="0"/>
          <a:lstStyle>
            <a:lvl1pPr algn="l">
              <a:defRPr sz="1200">
                <a:solidFill>
                  <a:schemeClr val="tx1">
                    <a:tint val="75000"/>
                  </a:schemeClr>
                </a:solidFill>
              </a:defRPr>
            </a:lvl1pPr>
          </a:lstStyle>
          <a:p>
            <a:fld id="{0D9545D3-98CC-8746-882B-7DC091D9522F}" type="datetime1">
              <a:rPr lang="en-US" smtClean="0"/>
              <a:t>4/27/2021</a:t>
            </a:fld>
            <a:endParaRPr lang="en-US" dirty="0"/>
          </a:p>
        </p:txBody>
      </p:sp>
      <p:sp>
        <p:nvSpPr>
          <p:cNvPr id="16" name="Footer Placeholder 4"/>
          <p:cNvSpPr>
            <a:spLocks noGrp="1"/>
          </p:cNvSpPr>
          <p:nvPr>
            <p:ph type="ftr" sz="quarter" idx="3"/>
          </p:nvPr>
        </p:nvSpPr>
        <p:spPr>
          <a:xfrm>
            <a:off x="2286000" y="6400800"/>
            <a:ext cx="2743200" cy="228600"/>
          </a:xfrm>
          <a:prstGeom prst="rect">
            <a:avLst/>
          </a:prstGeom>
        </p:spPr>
        <p:txBody>
          <a:bodyPr vert="horz" lIns="0" tIns="0" rIns="0" bIns="0" rtlCol="0" anchor="t" anchorCtr="0"/>
          <a:lstStyle>
            <a:lvl1pPr algn="ctr">
              <a:defRPr sz="1200">
                <a:solidFill>
                  <a:schemeClr val="tx1">
                    <a:tint val="75000"/>
                  </a:schemeClr>
                </a:solidFill>
              </a:defRPr>
            </a:lvl1pPr>
          </a:lstStyle>
          <a:p>
            <a:endParaRPr lang="en-US" dirty="0"/>
          </a:p>
        </p:txBody>
      </p:sp>
      <p:sp>
        <p:nvSpPr>
          <p:cNvPr id="17" name="Slide Number Placeholder 5"/>
          <p:cNvSpPr>
            <a:spLocks noGrp="1"/>
          </p:cNvSpPr>
          <p:nvPr>
            <p:ph type="sldNum" sz="quarter" idx="4"/>
          </p:nvPr>
        </p:nvSpPr>
        <p:spPr>
          <a:xfrm>
            <a:off x="5029200" y="6400800"/>
            <a:ext cx="685800" cy="228600"/>
          </a:xfrm>
          <a:prstGeom prst="rect">
            <a:avLst/>
          </a:prstGeom>
        </p:spPr>
        <p:txBody>
          <a:bodyPr vert="horz" lIns="0" tIns="0" rIns="0" bIns="0" rtlCol="0" anchor="t" anchorCtr="0"/>
          <a:lstStyle>
            <a:lvl1pPr algn="r">
              <a:defRPr sz="1200">
                <a:solidFill>
                  <a:schemeClr val="tx1">
                    <a:tint val="75000"/>
                  </a:schemeClr>
                </a:solidFill>
              </a:defRPr>
            </a:lvl1pPr>
          </a:lstStyle>
          <a:p>
            <a:fld id="{27C42CBD-A71F-E145-880C-AAE760575688}" type="slidenum">
              <a:rPr lang="en-US" smtClean="0"/>
              <a:t>‹#›</a:t>
            </a:fld>
            <a:endParaRPr lang="en-US" dirty="0"/>
          </a:p>
        </p:txBody>
      </p:sp>
      <p:sp>
        <p:nvSpPr>
          <p:cNvPr id="19" name="Text Placeholder 2"/>
          <p:cNvSpPr>
            <a:spLocks noGrp="1"/>
          </p:cNvSpPr>
          <p:nvPr>
            <p:ph type="body" idx="1"/>
          </p:nvPr>
        </p:nvSpPr>
        <p:spPr>
          <a:xfrm>
            <a:off x="457200" y="1828800"/>
            <a:ext cx="393192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0" name="Content Placeholder 3"/>
          <p:cNvSpPr>
            <a:spLocks noGrp="1"/>
          </p:cNvSpPr>
          <p:nvPr>
            <p:ph sz="half" idx="2"/>
          </p:nvPr>
        </p:nvSpPr>
        <p:spPr>
          <a:xfrm>
            <a:off x="457200" y="2743199"/>
            <a:ext cx="3931920" cy="297180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Text Placeholder 4"/>
          <p:cNvSpPr>
            <a:spLocks noGrp="1"/>
          </p:cNvSpPr>
          <p:nvPr>
            <p:ph type="body" sz="quarter" idx="11"/>
          </p:nvPr>
        </p:nvSpPr>
        <p:spPr>
          <a:xfrm>
            <a:off x="4754880" y="1828800"/>
            <a:ext cx="393192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2" name="Content Placeholder 5"/>
          <p:cNvSpPr>
            <a:spLocks noGrp="1"/>
          </p:cNvSpPr>
          <p:nvPr>
            <p:ph sz="quarter" idx="12"/>
          </p:nvPr>
        </p:nvSpPr>
        <p:spPr>
          <a:xfrm>
            <a:off x="4754880" y="2743200"/>
            <a:ext cx="3931920" cy="29718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7967620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opy Slide - Title Only Orange">
    <p:spTree>
      <p:nvGrpSpPr>
        <p:cNvPr id="1" name=""/>
        <p:cNvGrpSpPr/>
        <p:nvPr/>
      </p:nvGrpSpPr>
      <p:grpSpPr>
        <a:xfrm>
          <a:off x="0" y="0"/>
          <a:ext cx="0" cy="0"/>
          <a:chOff x="0" y="0"/>
          <a:chExt cx="0" cy="0"/>
        </a:xfrm>
      </p:grpSpPr>
      <p:sp>
        <p:nvSpPr>
          <p:cNvPr id="8" name="Rectangle 7"/>
          <p:cNvSpPr/>
          <p:nvPr userDrawn="1"/>
        </p:nvSpPr>
        <p:spPr>
          <a:xfrm>
            <a:off x="0" y="0"/>
            <a:ext cx="227724" cy="6858000"/>
          </a:xfrm>
          <a:prstGeom prst="rect">
            <a:avLst/>
          </a:prstGeom>
          <a:solidFill>
            <a:srgbClr val="F8972A"/>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itle Placeholder 1"/>
          <p:cNvSpPr>
            <a:spLocks noGrp="1"/>
          </p:cNvSpPr>
          <p:nvPr>
            <p:ph type="title"/>
          </p:nvPr>
        </p:nvSpPr>
        <p:spPr>
          <a:xfrm>
            <a:off x="457200" y="457200"/>
            <a:ext cx="8229600" cy="1143000"/>
          </a:xfrm>
          <a:prstGeom prst="rect">
            <a:avLst/>
          </a:prstGeom>
        </p:spPr>
        <p:txBody>
          <a:bodyPr vert="horz" lIns="0" tIns="0" rIns="0" bIns="0" rtlCol="0" anchor="ctr">
            <a:normAutofit/>
          </a:bodyPr>
          <a:lstStyle/>
          <a:p>
            <a:r>
              <a:rPr lang="en-US" dirty="0" smtClean="0"/>
              <a:t>Click to edit Master title style</a:t>
            </a:r>
            <a:endParaRPr lang="en-US" dirty="0"/>
          </a:p>
        </p:txBody>
      </p:sp>
      <p:sp>
        <p:nvSpPr>
          <p:cNvPr id="11" name="Date Placeholder 3"/>
          <p:cNvSpPr>
            <a:spLocks noGrp="1"/>
          </p:cNvSpPr>
          <p:nvPr>
            <p:ph type="dt" sz="half" idx="2"/>
          </p:nvPr>
        </p:nvSpPr>
        <p:spPr>
          <a:xfrm>
            <a:off x="1371600" y="6400800"/>
            <a:ext cx="914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C04404-ECE1-0A49-9902-749AA9266E45}" type="datetime1">
              <a:rPr lang="en-US" smtClean="0"/>
              <a:t>4/27/2021</a:t>
            </a:fld>
            <a:endParaRPr lang="en-US" dirty="0"/>
          </a:p>
        </p:txBody>
      </p:sp>
      <p:sp>
        <p:nvSpPr>
          <p:cNvPr id="12" name="Footer Placeholder 4"/>
          <p:cNvSpPr>
            <a:spLocks noGrp="1"/>
          </p:cNvSpPr>
          <p:nvPr>
            <p:ph type="ftr" sz="quarter" idx="3"/>
          </p:nvPr>
        </p:nvSpPr>
        <p:spPr>
          <a:xfrm>
            <a:off x="2286000" y="6400800"/>
            <a:ext cx="27432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13" name="Slide Number Placeholder 5"/>
          <p:cNvSpPr>
            <a:spLocks noGrp="1"/>
          </p:cNvSpPr>
          <p:nvPr>
            <p:ph type="sldNum" sz="quarter" idx="4"/>
          </p:nvPr>
        </p:nvSpPr>
        <p:spPr>
          <a:xfrm>
            <a:off x="5029200" y="6400800"/>
            <a:ext cx="685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C42CBD-A71F-E145-880C-AAE760575688}" type="slidenum">
              <a:rPr lang="en-US" smtClean="0"/>
              <a:t>‹#›</a:t>
            </a:fld>
            <a:endParaRPr lang="en-US" dirty="0"/>
          </a:p>
        </p:txBody>
      </p:sp>
    </p:spTree>
    <p:extLst>
      <p:ext uri="{BB962C8B-B14F-4D97-AF65-F5344CB8AC3E}">
        <p14:creationId xmlns:p14="http://schemas.microsoft.com/office/powerpoint/2010/main" val="2797262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opy Slide - Title and Content Orange">
    <p:spTree>
      <p:nvGrpSpPr>
        <p:cNvPr id="1" name=""/>
        <p:cNvGrpSpPr/>
        <p:nvPr/>
      </p:nvGrpSpPr>
      <p:grpSpPr>
        <a:xfrm>
          <a:off x="0" y="0"/>
          <a:ext cx="0" cy="0"/>
          <a:chOff x="0" y="0"/>
          <a:chExt cx="0" cy="0"/>
        </a:xfrm>
      </p:grpSpPr>
      <p:sp>
        <p:nvSpPr>
          <p:cNvPr id="8" name="Rectangle 7"/>
          <p:cNvSpPr/>
          <p:nvPr userDrawn="1"/>
        </p:nvSpPr>
        <p:spPr>
          <a:xfrm>
            <a:off x="0" y="0"/>
            <a:ext cx="227724" cy="6858000"/>
          </a:xfrm>
          <a:prstGeom prst="rect">
            <a:avLst/>
          </a:prstGeom>
          <a:solidFill>
            <a:srgbClr val="F8972A"/>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itle Placeholder 1"/>
          <p:cNvSpPr>
            <a:spLocks noGrp="1"/>
          </p:cNvSpPr>
          <p:nvPr>
            <p:ph type="title"/>
          </p:nvPr>
        </p:nvSpPr>
        <p:spPr>
          <a:xfrm>
            <a:off x="457200" y="457200"/>
            <a:ext cx="8229600" cy="1143000"/>
          </a:xfrm>
          <a:prstGeom prst="rect">
            <a:avLst/>
          </a:prstGeom>
        </p:spPr>
        <p:txBody>
          <a:bodyPr vert="horz" lIns="0" tIns="0" rIns="0" bIns="0" rtlCol="0" anchor="ctr">
            <a:normAutofit/>
          </a:bodyPr>
          <a:lstStyle/>
          <a:p>
            <a:r>
              <a:rPr lang="en-US" dirty="0" smtClean="0"/>
              <a:t>Click to edit Master title style</a:t>
            </a:r>
            <a:endParaRPr lang="en-US" dirty="0"/>
          </a:p>
        </p:txBody>
      </p:sp>
      <p:sp>
        <p:nvSpPr>
          <p:cNvPr id="11" name="Date Placeholder 3"/>
          <p:cNvSpPr>
            <a:spLocks noGrp="1"/>
          </p:cNvSpPr>
          <p:nvPr>
            <p:ph type="dt" sz="half" idx="2"/>
          </p:nvPr>
        </p:nvSpPr>
        <p:spPr>
          <a:xfrm>
            <a:off x="1371600" y="6400800"/>
            <a:ext cx="914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8EE84D-9939-324F-B27A-AACD494A23B3}" type="datetime1">
              <a:rPr lang="en-US" smtClean="0"/>
              <a:t>4/27/2021</a:t>
            </a:fld>
            <a:endParaRPr lang="en-US" dirty="0"/>
          </a:p>
        </p:txBody>
      </p:sp>
      <p:sp>
        <p:nvSpPr>
          <p:cNvPr id="12" name="Footer Placeholder 4"/>
          <p:cNvSpPr>
            <a:spLocks noGrp="1"/>
          </p:cNvSpPr>
          <p:nvPr>
            <p:ph type="ftr" sz="quarter" idx="3"/>
          </p:nvPr>
        </p:nvSpPr>
        <p:spPr>
          <a:xfrm>
            <a:off x="2286000" y="6400800"/>
            <a:ext cx="27432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13" name="Slide Number Placeholder 5"/>
          <p:cNvSpPr>
            <a:spLocks noGrp="1"/>
          </p:cNvSpPr>
          <p:nvPr>
            <p:ph type="sldNum" sz="quarter" idx="4"/>
          </p:nvPr>
        </p:nvSpPr>
        <p:spPr>
          <a:xfrm>
            <a:off x="5029200" y="6400800"/>
            <a:ext cx="685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C42CBD-A71F-E145-880C-AAE760575688}" type="slidenum">
              <a:rPr lang="en-US" smtClean="0"/>
              <a:t>‹#›</a:t>
            </a:fld>
            <a:endParaRPr lang="en-US" dirty="0"/>
          </a:p>
        </p:txBody>
      </p:sp>
      <p:sp>
        <p:nvSpPr>
          <p:cNvPr id="15" name="Text Placeholder 2"/>
          <p:cNvSpPr>
            <a:spLocks noGrp="1"/>
          </p:cNvSpPr>
          <p:nvPr>
            <p:ph idx="1"/>
          </p:nvPr>
        </p:nvSpPr>
        <p:spPr>
          <a:xfrm>
            <a:off x="457200" y="1828800"/>
            <a:ext cx="8229600" cy="3931920"/>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178754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Copy Slide - Two Content Orang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828800"/>
            <a:ext cx="393192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754880" y="1828800"/>
            <a:ext cx="3931920" cy="3886200"/>
          </a:xfrm>
        </p:spPr>
        <p:txBody>
          <a:bodyPr anchor="t" anchorCtr="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Rectangle 8"/>
          <p:cNvSpPr/>
          <p:nvPr userDrawn="1"/>
        </p:nvSpPr>
        <p:spPr>
          <a:xfrm>
            <a:off x="-8146" y="0"/>
            <a:ext cx="227939" cy="6858000"/>
          </a:xfrm>
          <a:prstGeom prst="rect">
            <a:avLst/>
          </a:prstGeom>
          <a:solidFill>
            <a:srgbClr val="F8972A"/>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itle Placeholder 1"/>
          <p:cNvSpPr>
            <a:spLocks noGrp="1"/>
          </p:cNvSpPr>
          <p:nvPr>
            <p:ph type="title"/>
          </p:nvPr>
        </p:nvSpPr>
        <p:spPr>
          <a:xfrm>
            <a:off x="457200" y="457200"/>
            <a:ext cx="8229600" cy="1143000"/>
          </a:xfrm>
          <a:prstGeom prst="rect">
            <a:avLst/>
          </a:prstGeom>
        </p:spPr>
        <p:txBody>
          <a:bodyPr vert="horz" lIns="0" tIns="0" rIns="0" bIns="0" rtlCol="0" anchor="ctr">
            <a:normAutofit/>
          </a:bodyPr>
          <a:lstStyle/>
          <a:p>
            <a:r>
              <a:rPr lang="en-US" dirty="0" smtClean="0"/>
              <a:t>Click to edit Master title style</a:t>
            </a:r>
            <a:endParaRPr lang="en-US" dirty="0"/>
          </a:p>
        </p:txBody>
      </p:sp>
      <p:sp>
        <p:nvSpPr>
          <p:cNvPr id="15" name="Date Placeholder 3"/>
          <p:cNvSpPr>
            <a:spLocks noGrp="1"/>
          </p:cNvSpPr>
          <p:nvPr>
            <p:ph type="dt" sz="half" idx="10"/>
          </p:nvPr>
        </p:nvSpPr>
        <p:spPr>
          <a:xfrm>
            <a:off x="1371600" y="6400800"/>
            <a:ext cx="914400" cy="228600"/>
          </a:xfrm>
          <a:prstGeom prst="rect">
            <a:avLst/>
          </a:prstGeom>
        </p:spPr>
        <p:txBody>
          <a:bodyPr vert="horz" lIns="0" tIns="0" rIns="0" bIns="0" rtlCol="0" anchor="t" anchorCtr="0"/>
          <a:lstStyle>
            <a:lvl1pPr algn="l">
              <a:defRPr sz="1200">
                <a:solidFill>
                  <a:schemeClr val="tx1">
                    <a:tint val="75000"/>
                  </a:schemeClr>
                </a:solidFill>
              </a:defRPr>
            </a:lvl1pPr>
          </a:lstStyle>
          <a:p>
            <a:fld id="{82357888-5ACE-244C-B4D6-997750E9636B}" type="datetime1">
              <a:rPr lang="en-US" smtClean="0"/>
              <a:t>4/27/2021</a:t>
            </a:fld>
            <a:endParaRPr lang="en-US" dirty="0"/>
          </a:p>
        </p:txBody>
      </p:sp>
      <p:sp>
        <p:nvSpPr>
          <p:cNvPr id="16" name="Footer Placeholder 4"/>
          <p:cNvSpPr>
            <a:spLocks noGrp="1"/>
          </p:cNvSpPr>
          <p:nvPr>
            <p:ph type="ftr" sz="quarter" idx="3"/>
          </p:nvPr>
        </p:nvSpPr>
        <p:spPr>
          <a:xfrm>
            <a:off x="2286000" y="6400800"/>
            <a:ext cx="2743200" cy="228600"/>
          </a:xfrm>
          <a:prstGeom prst="rect">
            <a:avLst/>
          </a:prstGeom>
        </p:spPr>
        <p:txBody>
          <a:bodyPr vert="horz" lIns="0" tIns="0" rIns="0" bIns="0" rtlCol="0" anchor="t" anchorCtr="0"/>
          <a:lstStyle>
            <a:lvl1pPr algn="ctr">
              <a:defRPr sz="1200">
                <a:solidFill>
                  <a:schemeClr val="tx1">
                    <a:tint val="75000"/>
                  </a:schemeClr>
                </a:solidFill>
              </a:defRPr>
            </a:lvl1pPr>
          </a:lstStyle>
          <a:p>
            <a:endParaRPr lang="en-US" dirty="0"/>
          </a:p>
        </p:txBody>
      </p:sp>
      <p:sp>
        <p:nvSpPr>
          <p:cNvPr id="17" name="Slide Number Placeholder 5"/>
          <p:cNvSpPr>
            <a:spLocks noGrp="1"/>
          </p:cNvSpPr>
          <p:nvPr>
            <p:ph type="sldNum" sz="quarter" idx="4"/>
          </p:nvPr>
        </p:nvSpPr>
        <p:spPr>
          <a:xfrm>
            <a:off x="5029200" y="6400800"/>
            <a:ext cx="685800" cy="228600"/>
          </a:xfrm>
          <a:prstGeom prst="rect">
            <a:avLst/>
          </a:prstGeom>
        </p:spPr>
        <p:txBody>
          <a:bodyPr vert="horz" lIns="0" tIns="0" rIns="0" bIns="0" rtlCol="0" anchor="t" anchorCtr="0"/>
          <a:lstStyle>
            <a:lvl1pPr algn="r">
              <a:defRPr sz="1200">
                <a:solidFill>
                  <a:schemeClr val="tx1">
                    <a:tint val="75000"/>
                  </a:schemeClr>
                </a:solidFill>
              </a:defRPr>
            </a:lvl1pPr>
          </a:lstStyle>
          <a:p>
            <a:fld id="{27C42CBD-A71F-E145-880C-AAE760575688}" type="slidenum">
              <a:rPr lang="en-US" smtClean="0"/>
              <a:t>‹#›</a:t>
            </a:fld>
            <a:endParaRPr lang="en-US" dirty="0"/>
          </a:p>
        </p:txBody>
      </p:sp>
    </p:spTree>
    <p:extLst>
      <p:ext uri="{BB962C8B-B14F-4D97-AF65-F5344CB8AC3E}">
        <p14:creationId xmlns:p14="http://schemas.microsoft.com/office/powerpoint/2010/main" val="925860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 White Screened">
    <p:spTree>
      <p:nvGrpSpPr>
        <p:cNvPr id="1" name=""/>
        <p:cNvGrpSpPr/>
        <p:nvPr/>
      </p:nvGrpSpPr>
      <p:grpSpPr>
        <a:xfrm>
          <a:off x="0" y="0"/>
          <a:ext cx="0" cy="0"/>
          <a:chOff x="0" y="0"/>
          <a:chExt cx="0" cy="0"/>
        </a:xfrm>
      </p:grpSpPr>
      <p:pic>
        <p:nvPicPr>
          <p:cNvPr id="9" name="Picture 8" descr="RUHS CornerstoneBoarder3.ai"/>
          <p:cNvPicPr>
            <a:picLocks noChangeAspect="1"/>
          </p:cNvPicPr>
          <p:nvPr userDrawn="1"/>
        </p:nvPicPr>
        <p:blipFill rotWithShape="1">
          <a:blip r:embed="rId2">
            <a:alphaModFix amt="13000"/>
            <a:extLst>
              <a:ext uri="{28A0092B-C50C-407E-A947-70E740481C1C}">
                <a14:useLocalDpi xmlns:a14="http://schemas.microsoft.com/office/drawing/2010/main" val="0"/>
              </a:ext>
            </a:extLst>
          </a:blip>
          <a:srcRect t="4628"/>
          <a:stretch/>
        </p:blipFill>
        <p:spPr>
          <a:xfrm>
            <a:off x="0" y="0"/>
            <a:ext cx="9156633" cy="6858000"/>
          </a:xfrm>
          <a:prstGeom prst="rect">
            <a:avLst/>
          </a:prstGeom>
        </p:spPr>
      </p:pic>
      <p:sp>
        <p:nvSpPr>
          <p:cNvPr id="10" name="Title 1"/>
          <p:cNvSpPr>
            <a:spLocks noGrp="1"/>
          </p:cNvSpPr>
          <p:nvPr>
            <p:ph type="ctrTitle" hasCustomPrompt="1"/>
          </p:nvPr>
        </p:nvSpPr>
        <p:spPr>
          <a:xfrm>
            <a:off x="1600200" y="1143000"/>
            <a:ext cx="7086600" cy="1828800"/>
          </a:xfrm>
        </p:spPr>
        <p:txBody>
          <a:bodyPr anchor="b" anchorCtr="1"/>
          <a:lstStyle>
            <a:lvl1pPr>
              <a:lnSpc>
                <a:spcPts val="4600"/>
              </a:lnSpc>
              <a:defRPr>
                <a:solidFill>
                  <a:srgbClr val="003469"/>
                </a:solidFill>
              </a:defRPr>
            </a:lvl1pPr>
          </a:lstStyle>
          <a:p>
            <a:r>
              <a:rPr lang="en-US" dirty="0" smtClean="0"/>
              <a:t>Click to edit Master </a:t>
            </a:r>
            <a:br>
              <a:rPr lang="en-US" dirty="0" smtClean="0"/>
            </a:br>
            <a:r>
              <a:rPr lang="en-US" dirty="0" smtClean="0"/>
              <a:t>title style</a:t>
            </a:r>
            <a:endParaRPr lang="en-US" dirty="0"/>
          </a:p>
        </p:txBody>
      </p:sp>
      <p:sp>
        <p:nvSpPr>
          <p:cNvPr id="11" name="Subtitle 2"/>
          <p:cNvSpPr>
            <a:spLocks noGrp="1"/>
          </p:cNvSpPr>
          <p:nvPr>
            <p:ph type="subTitle" idx="1"/>
          </p:nvPr>
        </p:nvSpPr>
        <p:spPr>
          <a:xfrm>
            <a:off x="1828800" y="3200400"/>
            <a:ext cx="6629400" cy="1600200"/>
          </a:xfrm>
        </p:spPr>
        <p:txBody>
          <a:bodyPr anchor="t" anchorCtr="1"/>
          <a:lstStyle>
            <a:lvl1pPr marL="0" indent="0" algn="ctr">
              <a:buNone/>
              <a:defRPr>
                <a:solidFill>
                  <a:srgbClr val="8A8C9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8" name="Date Placeholder 3"/>
          <p:cNvSpPr>
            <a:spLocks noGrp="1"/>
          </p:cNvSpPr>
          <p:nvPr>
            <p:ph type="dt" sz="half" idx="2"/>
          </p:nvPr>
        </p:nvSpPr>
        <p:spPr>
          <a:xfrm>
            <a:off x="1371600" y="6400800"/>
            <a:ext cx="914400" cy="228600"/>
          </a:xfrm>
          <a:prstGeom prst="rect">
            <a:avLst/>
          </a:prstGeom>
        </p:spPr>
        <p:txBody>
          <a:bodyPr vert="horz" lIns="0" tIns="0" rIns="0" bIns="0" rtlCol="0" anchor="t" anchorCtr="0"/>
          <a:lstStyle>
            <a:lvl1pPr algn="l">
              <a:defRPr sz="1200">
                <a:solidFill>
                  <a:schemeClr val="tx1">
                    <a:tint val="75000"/>
                  </a:schemeClr>
                </a:solidFill>
              </a:defRPr>
            </a:lvl1pPr>
          </a:lstStyle>
          <a:p>
            <a:fld id="{872E7929-DB83-8B43-89DE-4C7B18CA6B81}" type="datetime1">
              <a:rPr lang="en-US" smtClean="0"/>
              <a:t>4/27/2021</a:t>
            </a:fld>
            <a:endParaRPr lang="en-US" dirty="0"/>
          </a:p>
        </p:txBody>
      </p:sp>
      <p:sp>
        <p:nvSpPr>
          <p:cNvPr id="19" name="Footer Placeholder 4"/>
          <p:cNvSpPr>
            <a:spLocks noGrp="1"/>
          </p:cNvSpPr>
          <p:nvPr>
            <p:ph type="ftr" sz="quarter" idx="3"/>
          </p:nvPr>
        </p:nvSpPr>
        <p:spPr>
          <a:xfrm>
            <a:off x="2286000" y="6400800"/>
            <a:ext cx="2743200" cy="228600"/>
          </a:xfrm>
          <a:prstGeom prst="rect">
            <a:avLst/>
          </a:prstGeom>
        </p:spPr>
        <p:txBody>
          <a:bodyPr vert="horz" lIns="0" tIns="0" rIns="0" bIns="0" rtlCol="0" anchor="t" anchorCtr="0"/>
          <a:lstStyle>
            <a:lvl1pPr algn="ctr">
              <a:defRPr sz="1200">
                <a:solidFill>
                  <a:schemeClr val="tx1">
                    <a:tint val="75000"/>
                  </a:schemeClr>
                </a:solidFill>
              </a:defRPr>
            </a:lvl1pPr>
          </a:lstStyle>
          <a:p>
            <a:endParaRPr lang="en-US" dirty="0"/>
          </a:p>
        </p:txBody>
      </p:sp>
      <p:sp>
        <p:nvSpPr>
          <p:cNvPr id="20" name="Slide Number Placeholder 5"/>
          <p:cNvSpPr>
            <a:spLocks noGrp="1"/>
          </p:cNvSpPr>
          <p:nvPr>
            <p:ph type="sldNum" sz="quarter" idx="4"/>
          </p:nvPr>
        </p:nvSpPr>
        <p:spPr>
          <a:xfrm>
            <a:off x="5029200" y="6400800"/>
            <a:ext cx="685800" cy="228600"/>
          </a:xfrm>
          <a:prstGeom prst="rect">
            <a:avLst/>
          </a:prstGeom>
        </p:spPr>
        <p:txBody>
          <a:bodyPr vert="horz" lIns="0" tIns="0" rIns="0" bIns="0" rtlCol="0" anchor="t" anchorCtr="0"/>
          <a:lstStyle>
            <a:lvl1pPr algn="r">
              <a:defRPr sz="1200">
                <a:solidFill>
                  <a:schemeClr val="tx1">
                    <a:tint val="75000"/>
                  </a:schemeClr>
                </a:solidFill>
              </a:defRPr>
            </a:lvl1pPr>
          </a:lstStyle>
          <a:p>
            <a:fld id="{27C42CBD-A71F-E145-880C-AAE760575688}" type="slidenum">
              <a:rPr lang="en-US" smtClean="0"/>
              <a:t>‹#›</a:t>
            </a:fld>
            <a:endParaRPr lang="en-US" dirty="0"/>
          </a:p>
        </p:txBody>
      </p:sp>
    </p:spTree>
    <p:extLst>
      <p:ext uri="{BB962C8B-B14F-4D97-AF65-F5344CB8AC3E}">
        <p14:creationId xmlns:p14="http://schemas.microsoft.com/office/powerpoint/2010/main" val="12818248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Copy Slide - Two Content Comparison Orange">
    <p:spTree>
      <p:nvGrpSpPr>
        <p:cNvPr id="1" name=""/>
        <p:cNvGrpSpPr/>
        <p:nvPr/>
      </p:nvGrpSpPr>
      <p:grpSpPr>
        <a:xfrm>
          <a:off x="0" y="0"/>
          <a:ext cx="0" cy="0"/>
          <a:chOff x="0" y="0"/>
          <a:chExt cx="0" cy="0"/>
        </a:xfrm>
      </p:grpSpPr>
      <p:sp>
        <p:nvSpPr>
          <p:cNvPr id="9" name="Rectangle 8"/>
          <p:cNvSpPr/>
          <p:nvPr userDrawn="1"/>
        </p:nvSpPr>
        <p:spPr>
          <a:xfrm>
            <a:off x="-8146" y="0"/>
            <a:ext cx="227939" cy="6858000"/>
          </a:xfrm>
          <a:prstGeom prst="rect">
            <a:avLst/>
          </a:prstGeom>
          <a:solidFill>
            <a:srgbClr val="F8972A"/>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itle Placeholder 1"/>
          <p:cNvSpPr>
            <a:spLocks noGrp="1"/>
          </p:cNvSpPr>
          <p:nvPr>
            <p:ph type="title"/>
          </p:nvPr>
        </p:nvSpPr>
        <p:spPr>
          <a:xfrm>
            <a:off x="457200" y="457200"/>
            <a:ext cx="8229600" cy="1143000"/>
          </a:xfrm>
          <a:prstGeom prst="rect">
            <a:avLst/>
          </a:prstGeom>
        </p:spPr>
        <p:txBody>
          <a:bodyPr vert="horz" lIns="0" tIns="0" rIns="0" bIns="0" rtlCol="0" anchor="ctr">
            <a:normAutofit/>
          </a:bodyPr>
          <a:lstStyle/>
          <a:p>
            <a:r>
              <a:rPr lang="en-US" dirty="0" smtClean="0"/>
              <a:t>Click to edit Master title style</a:t>
            </a:r>
            <a:endParaRPr lang="en-US" dirty="0"/>
          </a:p>
        </p:txBody>
      </p:sp>
      <p:sp>
        <p:nvSpPr>
          <p:cNvPr id="15" name="Date Placeholder 3"/>
          <p:cNvSpPr>
            <a:spLocks noGrp="1"/>
          </p:cNvSpPr>
          <p:nvPr>
            <p:ph type="dt" sz="half" idx="10"/>
          </p:nvPr>
        </p:nvSpPr>
        <p:spPr>
          <a:xfrm>
            <a:off x="1371600" y="6400800"/>
            <a:ext cx="914400" cy="228600"/>
          </a:xfrm>
          <a:prstGeom prst="rect">
            <a:avLst/>
          </a:prstGeom>
        </p:spPr>
        <p:txBody>
          <a:bodyPr vert="horz" lIns="0" tIns="0" rIns="0" bIns="0" rtlCol="0" anchor="t" anchorCtr="0"/>
          <a:lstStyle>
            <a:lvl1pPr algn="l">
              <a:defRPr sz="1200">
                <a:solidFill>
                  <a:schemeClr val="tx1">
                    <a:tint val="75000"/>
                  </a:schemeClr>
                </a:solidFill>
              </a:defRPr>
            </a:lvl1pPr>
          </a:lstStyle>
          <a:p>
            <a:fld id="{D12A0EF9-BB69-8E4F-8971-B8FAB6798AC4}" type="datetime1">
              <a:rPr lang="en-US" smtClean="0"/>
              <a:t>4/27/2021</a:t>
            </a:fld>
            <a:endParaRPr lang="en-US" dirty="0"/>
          </a:p>
        </p:txBody>
      </p:sp>
      <p:sp>
        <p:nvSpPr>
          <p:cNvPr id="16" name="Footer Placeholder 4"/>
          <p:cNvSpPr>
            <a:spLocks noGrp="1"/>
          </p:cNvSpPr>
          <p:nvPr>
            <p:ph type="ftr" sz="quarter" idx="3"/>
          </p:nvPr>
        </p:nvSpPr>
        <p:spPr>
          <a:xfrm>
            <a:off x="2286000" y="6400800"/>
            <a:ext cx="2743200" cy="228600"/>
          </a:xfrm>
          <a:prstGeom prst="rect">
            <a:avLst/>
          </a:prstGeom>
        </p:spPr>
        <p:txBody>
          <a:bodyPr vert="horz" lIns="0" tIns="0" rIns="0" bIns="0" rtlCol="0" anchor="t" anchorCtr="0"/>
          <a:lstStyle>
            <a:lvl1pPr algn="ctr">
              <a:defRPr sz="1200">
                <a:solidFill>
                  <a:schemeClr val="tx1">
                    <a:tint val="75000"/>
                  </a:schemeClr>
                </a:solidFill>
              </a:defRPr>
            </a:lvl1pPr>
          </a:lstStyle>
          <a:p>
            <a:endParaRPr lang="en-US" dirty="0"/>
          </a:p>
        </p:txBody>
      </p:sp>
      <p:sp>
        <p:nvSpPr>
          <p:cNvPr id="17" name="Slide Number Placeholder 5"/>
          <p:cNvSpPr>
            <a:spLocks noGrp="1"/>
          </p:cNvSpPr>
          <p:nvPr>
            <p:ph type="sldNum" sz="quarter" idx="4"/>
          </p:nvPr>
        </p:nvSpPr>
        <p:spPr>
          <a:xfrm>
            <a:off x="5029200" y="6400800"/>
            <a:ext cx="685800" cy="228600"/>
          </a:xfrm>
          <a:prstGeom prst="rect">
            <a:avLst/>
          </a:prstGeom>
        </p:spPr>
        <p:txBody>
          <a:bodyPr vert="horz" lIns="0" tIns="0" rIns="0" bIns="0" rtlCol="0" anchor="t" anchorCtr="0"/>
          <a:lstStyle>
            <a:lvl1pPr algn="r">
              <a:defRPr sz="1200">
                <a:solidFill>
                  <a:schemeClr val="tx1">
                    <a:tint val="75000"/>
                  </a:schemeClr>
                </a:solidFill>
              </a:defRPr>
            </a:lvl1pPr>
          </a:lstStyle>
          <a:p>
            <a:fld id="{27C42CBD-A71F-E145-880C-AAE760575688}" type="slidenum">
              <a:rPr lang="en-US" smtClean="0"/>
              <a:t>‹#›</a:t>
            </a:fld>
            <a:endParaRPr lang="en-US" dirty="0"/>
          </a:p>
        </p:txBody>
      </p:sp>
      <p:sp>
        <p:nvSpPr>
          <p:cNvPr id="19" name="Text Placeholder 2"/>
          <p:cNvSpPr>
            <a:spLocks noGrp="1"/>
          </p:cNvSpPr>
          <p:nvPr>
            <p:ph type="body" idx="1"/>
          </p:nvPr>
        </p:nvSpPr>
        <p:spPr>
          <a:xfrm>
            <a:off x="457200" y="1828800"/>
            <a:ext cx="393192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0" name="Content Placeholder 3"/>
          <p:cNvSpPr>
            <a:spLocks noGrp="1"/>
          </p:cNvSpPr>
          <p:nvPr>
            <p:ph sz="half" idx="2"/>
          </p:nvPr>
        </p:nvSpPr>
        <p:spPr>
          <a:xfrm>
            <a:off x="457200" y="2743199"/>
            <a:ext cx="3931920" cy="297180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Text Placeholder 4"/>
          <p:cNvSpPr>
            <a:spLocks noGrp="1"/>
          </p:cNvSpPr>
          <p:nvPr>
            <p:ph type="body" sz="quarter" idx="11"/>
          </p:nvPr>
        </p:nvSpPr>
        <p:spPr>
          <a:xfrm>
            <a:off x="4754880" y="1828800"/>
            <a:ext cx="393192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2" name="Content Placeholder 5"/>
          <p:cNvSpPr>
            <a:spLocks noGrp="1"/>
          </p:cNvSpPr>
          <p:nvPr>
            <p:ph sz="quarter" idx="12"/>
          </p:nvPr>
        </p:nvSpPr>
        <p:spPr>
          <a:xfrm>
            <a:off x="4754880" y="2743200"/>
            <a:ext cx="3931920" cy="29718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836088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Copy Slide - Title Only Green">
    <p:spTree>
      <p:nvGrpSpPr>
        <p:cNvPr id="1" name=""/>
        <p:cNvGrpSpPr/>
        <p:nvPr/>
      </p:nvGrpSpPr>
      <p:grpSpPr>
        <a:xfrm>
          <a:off x="0" y="0"/>
          <a:ext cx="0" cy="0"/>
          <a:chOff x="0" y="0"/>
          <a:chExt cx="0" cy="0"/>
        </a:xfrm>
      </p:grpSpPr>
      <p:sp>
        <p:nvSpPr>
          <p:cNvPr id="8" name="Rectangle 7"/>
          <p:cNvSpPr/>
          <p:nvPr userDrawn="1"/>
        </p:nvSpPr>
        <p:spPr>
          <a:xfrm>
            <a:off x="0" y="0"/>
            <a:ext cx="227724" cy="6858000"/>
          </a:xfrm>
          <a:prstGeom prst="rect">
            <a:avLst/>
          </a:prstGeom>
          <a:solidFill>
            <a:srgbClr val="BCD62A"/>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itle Placeholder 1"/>
          <p:cNvSpPr>
            <a:spLocks noGrp="1"/>
          </p:cNvSpPr>
          <p:nvPr>
            <p:ph type="title"/>
          </p:nvPr>
        </p:nvSpPr>
        <p:spPr>
          <a:xfrm>
            <a:off x="457200" y="457200"/>
            <a:ext cx="8229600" cy="1143000"/>
          </a:xfrm>
          <a:prstGeom prst="rect">
            <a:avLst/>
          </a:prstGeom>
        </p:spPr>
        <p:txBody>
          <a:bodyPr vert="horz" lIns="0" tIns="0" rIns="0" bIns="0" rtlCol="0" anchor="ctr">
            <a:normAutofit/>
          </a:bodyPr>
          <a:lstStyle/>
          <a:p>
            <a:r>
              <a:rPr lang="en-US" dirty="0" smtClean="0"/>
              <a:t>Click to edit Master title style</a:t>
            </a:r>
            <a:endParaRPr lang="en-US" dirty="0"/>
          </a:p>
        </p:txBody>
      </p:sp>
      <p:sp>
        <p:nvSpPr>
          <p:cNvPr id="11" name="Date Placeholder 3"/>
          <p:cNvSpPr>
            <a:spLocks noGrp="1"/>
          </p:cNvSpPr>
          <p:nvPr>
            <p:ph type="dt" sz="half" idx="2"/>
          </p:nvPr>
        </p:nvSpPr>
        <p:spPr>
          <a:xfrm>
            <a:off x="1371600" y="6400800"/>
            <a:ext cx="914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ADEB52-2389-CA4F-B8C4-6F353338A3E0}" type="datetime1">
              <a:rPr lang="en-US" smtClean="0"/>
              <a:t>4/27/2021</a:t>
            </a:fld>
            <a:endParaRPr lang="en-US" dirty="0"/>
          </a:p>
        </p:txBody>
      </p:sp>
      <p:sp>
        <p:nvSpPr>
          <p:cNvPr id="12" name="Footer Placeholder 4"/>
          <p:cNvSpPr>
            <a:spLocks noGrp="1"/>
          </p:cNvSpPr>
          <p:nvPr>
            <p:ph type="ftr" sz="quarter" idx="3"/>
          </p:nvPr>
        </p:nvSpPr>
        <p:spPr>
          <a:xfrm>
            <a:off x="2286000" y="6400800"/>
            <a:ext cx="27432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13" name="Slide Number Placeholder 5"/>
          <p:cNvSpPr>
            <a:spLocks noGrp="1"/>
          </p:cNvSpPr>
          <p:nvPr>
            <p:ph type="sldNum" sz="quarter" idx="4"/>
          </p:nvPr>
        </p:nvSpPr>
        <p:spPr>
          <a:xfrm>
            <a:off x="5029200" y="6400800"/>
            <a:ext cx="685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C42CBD-A71F-E145-880C-AAE760575688}" type="slidenum">
              <a:rPr lang="en-US" smtClean="0"/>
              <a:t>‹#›</a:t>
            </a:fld>
            <a:endParaRPr lang="en-US" dirty="0"/>
          </a:p>
        </p:txBody>
      </p:sp>
    </p:spTree>
    <p:extLst>
      <p:ext uri="{BB962C8B-B14F-4D97-AF65-F5344CB8AC3E}">
        <p14:creationId xmlns:p14="http://schemas.microsoft.com/office/powerpoint/2010/main" val="31819685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Copy Slide - Title and Content Green">
    <p:spTree>
      <p:nvGrpSpPr>
        <p:cNvPr id="1" name=""/>
        <p:cNvGrpSpPr/>
        <p:nvPr/>
      </p:nvGrpSpPr>
      <p:grpSpPr>
        <a:xfrm>
          <a:off x="0" y="0"/>
          <a:ext cx="0" cy="0"/>
          <a:chOff x="0" y="0"/>
          <a:chExt cx="0" cy="0"/>
        </a:xfrm>
      </p:grpSpPr>
      <p:sp>
        <p:nvSpPr>
          <p:cNvPr id="8" name="Rectangle 7"/>
          <p:cNvSpPr/>
          <p:nvPr userDrawn="1"/>
        </p:nvSpPr>
        <p:spPr>
          <a:xfrm>
            <a:off x="0" y="0"/>
            <a:ext cx="227724" cy="6858000"/>
          </a:xfrm>
          <a:prstGeom prst="rect">
            <a:avLst/>
          </a:prstGeom>
          <a:solidFill>
            <a:srgbClr val="BCD62A"/>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itle Placeholder 1"/>
          <p:cNvSpPr>
            <a:spLocks noGrp="1"/>
          </p:cNvSpPr>
          <p:nvPr>
            <p:ph type="title"/>
          </p:nvPr>
        </p:nvSpPr>
        <p:spPr>
          <a:xfrm>
            <a:off x="457200" y="457200"/>
            <a:ext cx="8229600" cy="1143000"/>
          </a:xfrm>
          <a:prstGeom prst="rect">
            <a:avLst/>
          </a:prstGeom>
        </p:spPr>
        <p:txBody>
          <a:bodyPr vert="horz" lIns="0" tIns="0" rIns="0" bIns="0" rtlCol="0" anchor="ctr">
            <a:normAutofit/>
          </a:bodyPr>
          <a:lstStyle/>
          <a:p>
            <a:r>
              <a:rPr lang="en-US" dirty="0" smtClean="0"/>
              <a:t>Click to edit Master title style</a:t>
            </a:r>
            <a:endParaRPr lang="en-US" dirty="0"/>
          </a:p>
        </p:txBody>
      </p:sp>
      <p:sp>
        <p:nvSpPr>
          <p:cNvPr id="11" name="Date Placeholder 3"/>
          <p:cNvSpPr>
            <a:spLocks noGrp="1"/>
          </p:cNvSpPr>
          <p:nvPr>
            <p:ph type="dt" sz="half" idx="2"/>
          </p:nvPr>
        </p:nvSpPr>
        <p:spPr>
          <a:xfrm>
            <a:off x="1371600" y="6400800"/>
            <a:ext cx="914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176C1C-36E2-074A-8DDD-A5FC3F6C42C0}" type="datetime1">
              <a:rPr lang="en-US" smtClean="0"/>
              <a:t>4/27/2021</a:t>
            </a:fld>
            <a:endParaRPr lang="en-US" dirty="0"/>
          </a:p>
        </p:txBody>
      </p:sp>
      <p:sp>
        <p:nvSpPr>
          <p:cNvPr id="12" name="Footer Placeholder 4"/>
          <p:cNvSpPr>
            <a:spLocks noGrp="1"/>
          </p:cNvSpPr>
          <p:nvPr>
            <p:ph type="ftr" sz="quarter" idx="3"/>
          </p:nvPr>
        </p:nvSpPr>
        <p:spPr>
          <a:xfrm>
            <a:off x="2286000" y="6400800"/>
            <a:ext cx="27432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13" name="Slide Number Placeholder 5"/>
          <p:cNvSpPr>
            <a:spLocks noGrp="1"/>
          </p:cNvSpPr>
          <p:nvPr>
            <p:ph type="sldNum" sz="quarter" idx="4"/>
          </p:nvPr>
        </p:nvSpPr>
        <p:spPr>
          <a:xfrm>
            <a:off x="5029200" y="6400800"/>
            <a:ext cx="685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C42CBD-A71F-E145-880C-AAE760575688}" type="slidenum">
              <a:rPr lang="en-US" smtClean="0"/>
              <a:t>‹#›</a:t>
            </a:fld>
            <a:endParaRPr lang="en-US" dirty="0"/>
          </a:p>
        </p:txBody>
      </p:sp>
      <p:sp>
        <p:nvSpPr>
          <p:cNvPr id="10" name="Text Placeholder 2"/>
          <p:cNvSpPr>
            <a:spLocks noGrp="1"/>
          </p:cNvSpPr>
          <p:nvPr>
            <p:ph idx="1"/>
          </p:nvPr>
        </p:nvSpPr>
        <p:spPr>
          <a:xfrm>
            <a:off x="457200" y="1828800"/>
            <a:ext cx="8229600" cy="3931920"/>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7545559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Copy Slide - Two Content Green">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828800"/>
            <a:ext cx="393192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754880" y="1828800"/>
            <a:ext cx="3931920" cy="3886200"/>
          </a:xfrm>
        </p:spPr>
        <p:txBody>
          <a:bodyPr anchor="t" anchorCtr="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Rectangle 8"/>
          <p:cNvSpPr/>
          <p:nvPr userDrawn="1"/>
        </p:nvSpPr>
        <p:spPr>
          <a:xfrm>
            <a:off x="-8146" y="0"/>
            <a:ext cx="227939" cy="6858000"/>
          </a:xfrm>
          <a:prstGeom prst="rect">
            <a:avLst/>
          </a:prstGeom>
          <a:solidFill>
            <a:srgbClr val="BCD62A"/>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itle Placeholder 1"/>
          <p:cNvSpPr>
            <a:spLocks noGrp="1"/>
          </p:cNvSpPr>
          <p:nvPr>
            <p:ph type="title"/>
          </p:nvPr>
        </p:nvSpPr>
        <p:spPr>
          <a:xfrm>
            <a:off x="457200" y="457200"/>
            <a:ext cx="8229600" cy="1143000"/>
          </a:xfrm>
          <a:prstGeom prst="rect">
            <a:avLst/>
          </a:prstGeom>
        </p:spPr>
        <p:txBody>
          <a:bodyPr vert="horz" lIns="0" tIns="0" rIns="0" bIns="0" rtlCol="0" anchor="ctr">
            <a:normAutofit/>
          </a:bodyPr>
          <a:lstStyle/>
          <a:p>
            <a:r>
              <a:rPr lang="en-US" dirty="0" smtClean="0"/>
              <a:t>Click to edit Master title style</a:t>
            </a:r>
            <a:endParaRPr lang="en-US" dirty="0"/>
          </a:p>
        </p:txBody>
      </p:sp>
      <p:sp>
        <p:nvSpPr>
          <p:cNvPr id="15" name="Date Placeholder 3"/>
          <p:cNvSpPr>
            <a:spLocks noGrp="1"/>
          </p:cNvSpPr>
          <p:nvPr>
            <p:ph type="dt" sz="half" idx="10"/>
          </p:nvPr>
        </p:nvSpPr>
        <p:spPr>
          <a:xfrm>
            <a:off x="1371600" y="6400800"/>
            <a:ext cx="914400" cy="228600"/>
          </a:xfrm>
          <a:prstGeom prst="rect">
            <a:avLst/>
          </a:prstGeom>
        </p:spPr>
        <p:txBody>
          <a:bodyPr vert="horz" lIns="0" tIns="0" rIns="0" bIns="0" rtlCol="0" anchor="t" anchorCtr="0"/>
          <a:lstStyle>
            <a:lvl1pPr algn="l">
              <a:defRPr sz="1200">
                <a:solidFill>
                  <a:schemeClr val="tx1">
                    <a:tint val="75000"/>
                  </a:schemeClr>
                </a:solidFill>
              </a:defRPr>
            </a:lvl1pPr>
          </a:lstStyle>
          <a:p>
            <a:fld id="{993AC42F-C345-D940-AB7F-4C585BDC34E1}" type="datetime1">
              <a:rPr lang="en-US" smtClean="0"/>
              <a:t>4/27/2021</a:t>
            </a:fld>
            <a:endParaRPr lang="en-US" dirty="0"/>
          </a:p>
        </p:txBody>
      </p:sp>
      <p:sp>
        <p:nvSpPr>
          <p:cNvPr id="16" name="Footer Placeholder 4"/>
          <p:cNvSpPr>
            <a:spLocks noGrp="1"/>
          </p:cNvSpPr>
          <p:nvPr>
            <p:ph type="ftr" sz="quarter" idx="3"/>
          </p:nvPr>
        </p:nvSpPr>
        <p:spPr>
          <a:xfrm>
            <a:off x="2286000" y="6400800"/>
            <a:ext cx="2743200" cy="228600"/>
          </a:xfrm>
          <a:prstGeom prst="rect">
            <a:avLst/>
          </a:prstGeom>
        </p:spPr>
        <p:txBody>
          <a:bodyPr vert="horz" lIns="0" tIns="0" rIns="0" bIns="0" rtlCol="0" anchor="t" anchorCtr="0"/>
          <a:lstStyle>
            <a:lvl1pPr algn="ctr">
              <a:defRPr sz="1200">
                <a:solidFill>
                  <a:schemeClr val="tx1">
                    <a:tint val="75000"/>
                  </a:schemeClr>
                </a:solidFill>
              </a:defRPr>
            </a:lvl1pPr>
          </a:lstStyle>
          <a:p>
            <a:endParaRPr lang="en-US" dirty="0"/>
          </a:p>
        </p:txBody>
      </p:sp>
      <p:sp>
        <p:nvSpPr>
          <p:cNvPr id="17" name="Slide Number Placeholder 5"/>
          <p:cNvSpPr>
            <a:spLocks noGrp="1"/>
          </p:cNvSpPr>
          <p:nvPr>
            <p:ph type="sldNum" sz="quarter" idx="4"/>
          </p:nvPr>
        </p:nvSpPr>
        <p:spPr>
          <a:xfrm>
            <a:off x="5029200" y="6400800"/>
            <a:ext cx="685800" cy="228600"/>
          </a:xfrm>
          <a:prstGeom prst="rect">
            <a:avLst/>
          </a:prstGeom>
        </p:spPr>
        <p:txBody>
          <a:bodyPr vert="horz" lIns="0" tIns="0" rIns="0" bIns="0" rtlCol="0" anchor="t" anchorCtr="0"/>
          <a:lstStyle>
            <a:lvl1pPr algn="r">
              <a:defRPr sz="1200">
                <a:solidFill>
                  <a:schemeClr val="tx1">
                    <a:tint val="75000"/>
                  </a:schemeClr>
                </a:solidFill>
              </a:defRPr>
            </a:lvl1pPr>
          </a:lstStyle>
          <a:p>
            <a:fld id="{27C42CBD-A71F-E145-880C-AAE760575688}" type="slidenum">
              <a:rPr lang="en-US" smtClean="0"/>
              <a:t>‹#›</a:t>
            </a:fld>
            <a:endParaRPr lang="en-US" dirty="0"/>
          </a:p>
        </p:txBody>
      </p:sp>
    </p:spTree>
    <p:extLst>
      <p:ext uri="{BB962C8B-B14F-4D97-AF65-F5344CB8AC3E}">
        <p14:creationId xmlns:p14="http://schemas.microsoft.com/office/powerpoint/2010/main" val="25736478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Copy Slide - Two Content Comparison Green">
    <p:spTree>
      <p:nvGrpSpPr>
        <p:cNvPr id="1" name=""/>
        <p:cNvGrpSpPr/>
        <p:nvPr/>
      </p:nvGrpSpPr>
      <p:grpSpPr>
        <a:xfrm>
          <a:off x="0" y="0"/>
          <a:ext cx="0" cy="0"/>
          <a:chOff x="0" y="0"/>
          <a:chExt cx="0" cy="0"/>
        </a:xfrm>
      </p:grpSpPr>
      <p:sp>
        <p:nvSpPr>
          <p:cNvPr id="9" name="Rectangle 8"/>
          <p:cNvSpPr/>
          <p:nvPr userDrawn="1"/>
        </p:nvSpPr>
        <p:spPr>
          <a:xfrm>
            <a:off x="-8146" y="0"/>
            <a:ext cx="227939" cy="6858000"/>
          </a:xfrm>
          <a:prstGeom prst="rect">
            <a:avLst/>
          </a:prstGeom>
          <a:solidFill>
            <a:srgbClr val="BCD62A"/>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itle Placeholder 1"/>
          <p:cNvSpPr>
            <a:spLocks noGrp="1"/>
          </p:cNvSpPr>
          <p:nvPr>
            <p:ph type="title"/>
          </p:nvPr>
        </p:nvSpPr>
        <p:spPr>
          <a:xfrm>
            <a:off x="457200" y="457200"/>
            <a:ext cx="8229600" cy="1143000"/>
          </a:xfrm>
          <a:prstGeom prst="rect">
            <a:avLst/>
          </a:prstGeom>
        </p:spPr>
        <p:txBody>
          <a:bodyPr vert="horz" lIns="0" tIns="0" rIns="0" bIns="0" rtlCol="0" anchor="ctr">
            <a:normAutofit/>
          </a:bodyPr>
          <a:lstStyle/>
          <a:p>
            <a:r>
              <a:rPr lang="en-US" dirty="0" smtClean="0"/>
              <a:t>Click to edit Master title style</a:t>
            </a:r>
            <a:endParaRPr lang="en-US" dirty="0"/>
          </a:p>
        </p:txBody>
      </p:sp>
      <p:sp>
        <p:nvSpPr>
          <p:cNvPr id="15" name="Date Placeholder 3"/>
          <p:cNvSpPr>
            <a:spLocks noGrp="1"/>
          </p:cNvSpPr>
          <p:nvPr>
            <p:ph type="dt" sz="half" idx="10"/>
          </p:nvPr>
        </p:nvSpPr>
        <p:spPr>
          <a:xfrm>
            <a:off x="1371600" y="6400800"/>
            <a:ext cx="914400" cy="228600"/>
          </a:xfrm>
          <a:prstGeom prst="rect">
            <a:avLst/>
          </a:prstGeom>
        </p:spPr>
        <p:txBody>
          <a:bodyPr vert="horz" lIns="0" tIns="0" rIns="0" bIns="0" rtlCol="0" anchor="t" anchorCtr="0"/>
          <a:lstStyle>
            <a:lvl1pPr algn="l">
              <a:defRPr sz="1200">
                <a:solidFill>
                  <a:schemeClr val="tx1">
                    <a:tint val="75000"/>
                  </a:schemeClr>
                </a:solidFill>
              </a:defRPr>
            </a:lvl1pPr>
          </a:lstStyle>
          <a:p>
            <a:fld id="{42C696EA-7EE6-7845-8BDF-98848005FFB7}" type="datetime1">
              <a:rPr lang="en-US" smtClean="0"/>
              <a:t>4/27/2021</a:t>
            </a:fld>
            <a:endParaRPr lang="en-US" dirty="0"/>
          </a:p>
        </p:txBody>
      </p:sp>
      <p:sp>
        <p:nvSpPr>
          <p:cNvPr id="16" name="Footer Placeholder 4"/>
          <p:cNvSpPr>
            <a:spLocks noGrp="1"/>
          </p:cNvSpPr>
          <p:nvPr>
            <p:ph type="ftr" sz="quarter" idx="3"/>
          </p:nvPr>
        </p:nvSpPr>
        <p:spPr>
          <a:xfrm>
            <a:off x="2286000" y="6400800"/>
            <a:ext cx="2743200" cy="228600"/>
          </a:xfrm>
          <a:prstGeom prst="rect">
            <a:avLst/>
          </a:prstGeom>
        </p:spPr>
        <p:txBody>
          <a:bodyPr vert="horz" lIns="0" tIns="0" rIns="0" bIns="0" rtlCol="0" anchor="t" anchorCtr="0"/>
          <a:lstStyle>
            <a:lvl1pPr algn="ctr">
              <a:defRPr sz="1200">
                <a:solidFill>
                  <a:schemeClr val="tx1">
                    <a:tint val="75000"/>
                  </a:schemeClr>
                </a:solidFill>
              </a:defRPr>
            </a:lvl1pPr>
          </a:lstStyle>
          <a:p>
            <a:endParaRPr lang="en-US" dirty="0"/>
          </a:p>
        </p:txBody>
      </p:sp>
      <p:sp>
        <p:nvSpPr>
          <p:cNvPr id="17" name="Slide Number Placeholder 5"/>
          <p:cNvSpPr>
            <a:spLocks noGrp="1"/>
          </p:cNvSpPr>
          <p:nvPr>
            <p:ph type="sldNum" sz="quarter" idx="4"/>
          </p:nvPr>
        </p:nvSpPr>
        <p:spPr>
          <a:xfrm>
            <a:off x="5029200" y="6400800"/>
            <a:ext cx="685800" cy="228600"/>
          </a:xfrm>
          <a:prstGeom prst="rect">
            <a:avLst/>
          </a:prstGeom>
        </p:spPr>
        <p:txBody>
          <a:bodyPr vert="horz" lIns="0" tIns="0" rIns="0" bIns="0" rtlCol="0" anchor="t" anchorCtr="0"/>
          <a:lstStyle>
            <a:lvl1pPr algn="r">
              <a:defRPr sz="1200">
                <a:solidFill>
                  <a:schemeClr val="tx1">
                    <a:tint val="75000"/>
                  </a:schemeClr>
                </a:solidFill>
              </a:defRPr>
            </a:lvl1pPr>
          </a:lstStyle>
          <a:p>
            <a:fld id="{27C42CBD-A71F-E145-880C-AAE760575688}" type="slidenum">
              <a:rPr lang="en-US" smtClean="0"/>
              <a:t>‹#›</a:t>
            </a:fld>
            <a:endParaRPr lang="en-US" dirty="0"/>
          </a:p>
        </p:txBody>
      </p:sp>
      <p:sp>
        <p:nvSpPr>
          <p:cNvPr id="19" name="Text Placeholder 2"/>
          <p:cNvSpPr>
            <a:spLocks noGrp="1"/>
          </p:cNvSpPr>
          <p:nvPr>
            <p:ph type="body" idx="1"/>
          </p:nvPr>
        </p:nvSpPr>
        <p:spPr>
          <a:xfrm>
            <a:off x="457200" y="1828800"/>
            <a:ext cx="393192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0" name="Content Placeholder 3"/>
          <p:cNvSpPr>
            <a:spLocks noGrp="1"/>
          </p:cNvSpPr>
          <p:nvPr>
            <p:ph sz="half" idx="2"/>
          </p:nvPr>
        </p:nvSpPr>
        <p:spPr>
          <a:xfrm>
            <a:off x="457200" y="2743199"/>
            <a:ext cx="3931920" cy="297180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Text Placeholder 4"/>
          <p:cNvSpPr>
            <a:spLocks noGrp="1"/>
          </p:cNvSpPr>
          <p:nvPr>
            <p:ph type="body" sz="quarter" idx="11"/>
          </p:nvPr>
        </p:nvSpPr>
        <p:spPr>
          <a:xfrm>
            <a:off x="4754880" y="1828800"/>
            <a:ext cx="393192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2" name="Content Placeholder 5"/>
          <p:cNvSpPr>
            <a:spLocks noGrp="1"/>
          </p:cNvSpPr>
          <p:nvPr>
            <p:ph sz="quarter" idx="12"/>
          </p:nvPr>
        </p:nvSpPr>
        <p:spPr>
          <a:xfrm>
            <a:off x="4754880" y="2743200"/>
            <a:ext cx="3931920" cy="29718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7708081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Copy Slide - Title Only Purple">
    <p:spTree>
      <p:nvGrpSpPr>
        <p:cNvPr id="1" name=""/>
        <p:cNvGrpSpPr/>
        <p:nvPr/>
      </p:nvGrpSpPr>
      <p:grpSpPr>
        <a:xfrm>
          <a:off x="0" y="0"/>
          <a:ext cx="0" cy="0"/>
          <a:chOff x="0" y="0"/>
          <a:chExt cx="0" cy="0"/>
        </a:xfrm>
      </p:grpSpPr>
      <p:sp>
        <p:nvSpPr>
          <p:cNvPr id="8" name="Rectangle 7"/>
          <p:cNvSpPr/>
          <p:nvPr userDrawn="1"/>
        </p:nvSpPr>
        <p:spPr>
          <a:xfrm>
            <a:off x="0" y="0"/>
            <a:ext cx="227724" cy="6858000"/>
          </a:xfrm>
          <a:prstGeom prst="rect">
            <a:avLst/>
          </a:prstGeom>
          <a:solidFill>
            <a:srgbClr val="893B8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itle Placeholder 1"/>
          <p:cNvSpPr>
            <a:spLocks noGrp="1"/>
          </p:cNvSpPr>
          <p:nvPr>
            <p:ph type="title"/>
          </p:nvPr>
        </p:nvSpPr>
        <p:spPr>
          <a:xfrm>
            <a:off x="457200" y="457200"/>
            <a:ext cx="8229600" cy="1143000"/>
          </a:xfrm>
          <a:prstGeom prst="rect">
            <a:avLst/>
          </a:prstGeom>
        </p:spPr>
        <p:txBody>
          <a:bodyPr vert="horz" lIns="0" tIns="0" rIns="0" bIns="0" rtlCol="0" anchor="ctr">
            <a:normAutofit/>
          </a:bodyPr>
          <a:lstStyle/>
          <a:p>
            <a:r>
              <a:rPr lang="en-US" dirty="0" smtClean="0"/>
              <a:t>Click to edit Master title style</a:t>
            </a:r>
            <a:endParaRPr lang="en-US" dirty="0"/>
          </a:p>
        </p:txBody>
      </p:sp>
      <p:sp>
        <p:nvSpPr>
          <p:cNvPr id="11" name="Date Placeholder 3"/>
          <p:cNvSpPr>
            <a:spLocks noGrp="1"/>
          </p:cNvSpPr>
          <p:nvPr>
            <p:ph type="dt" sz="half" idx="2"/>
          </p:nvPr>
        </p:nvSpPr>
        <p:spPr>
          <a:xfrm>
            <a:off x="1371600" y="6400800"/>
            <a:ext cx="914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44371E-94A7-EC4B-8084-0CAFF61CA7E4}" type="datetime1">
              <a:rPr lang="en-US" smtClean="0"/>
              <a:t>4/27/2021</a:t>
            </a:fld>
            <a:endParaRPr lang="en-US" dirty="0"/>
          </a:p>
        </p:txBody>
      </p:sp>
      <p:sp>
        <p:nvSpPr>
          <p:cNvPr id="12" name="Footer Placeholder 4"/>
          <p:cNvSpPr>
            <a:spLocks noGrp="1"/>
          </p:cNvSpPr>
          <p:nvPr>
            <p:ph type="ftr" sz="quarter" idx="3"/>
          </p:nvPr>
        </p:nvSpPr>
        <p:spPr>
          <a:xfrm>
            <a:off x="2286000" y="6400800"/>
            <a:ext cx="27432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13" name="Slide Number Placeholder 5"/>
          <p:cNvSpPr>
            <a:spLocks noGrp="1"/>
          </p:cNvSpPr>
          <p:nvPr>
            <p:ph type="sldNum" sz="quarter" idx="4"/>
          </p:nvPr>
        </p:nvSpPr>
        <p:spPr>
          <a:xfrm>
            <a:off x="5029200" y="6400800"/>
            <a:ext cx="685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C42CBD-A71F-E145-880C-AAE760575688}" type="slidenum">
              <a:rPr lang="en-US" smtClean="0"/>
              <a:t>‹#›</a:t>
            </a:fld>
            <a:endParaRPr lang="en-US" dirty="0"/>
          </a:p>
        </p:txBody>
      </p:sp>
    </p:spTree>
    <p:extLst>
      <p:ext uri="{BB962C8B-B14F-4D97-AF65-F5344CB8AC3E}">
        <p14:creationId xmlns:p14="http://schemas.microsoft.com/office/powerpoint/2010/main" val="33926688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Copy Slide - Title and Content Purple">
    <p:spTree>
      <p:nvGrpSpPr>
        <p:cNvPr id="1" name=""/>
        <p:cNvGrpSpPr/>
        <p:nvPr/>
      </p:nvGrpSpPr>
      <p:grpSpPr>
        <a:xfrm>
          <a:off x="0" y="0"/>
          <a:ext cx="0" cy="0"/>
          <a:chOff x="0" y="0"/>
          <a:chExt cx="0" cy="0"/>
        </a:xfrm>
      </p:grpSpPr>
      <p:sp>
        <p:nvSpPr>
          <p:cNvPr id="9" name="Title Placeholder 1"/>
          <p:cNvSpPr>
            <a:spLocks noGrp="1"/>
          </p:cNvSpPr>
          <p:nvPr>
            <p:ph type="title"/>
          </p:nvPr>
        </p:nvSpPr>
        <p:spPr>
          <a:xfrm>
            <a:off x="457200" y="457200"/>
            <a:ext cx="8229600" cy="1143000"/>
          </a:xfrm>
          <a:prstGeom prst="rect">
            <a:avLst/>
          </a:prstGeom>
        </p:spPr>
        <p:txBody>
          <a:bodyPr vert="horz" lIns="0" tIns="0" rIns="0" bIns="0" rtlCol="0" anchor="ctr">
            <a:normAutofit/>
          </a:bodyPr>
          <a:lstStyle/>
          <a:p>
            <a:r>
              <a:rPr lang="en-US" dirty="0" smtClean="0"/>
              <a:t>Click to edit Master title style</a:t>
            </a:r>
            <a:endParaRPr lang="en-US" dirty="0"/>
          </a:p>
        </p:txBody>
      </p:sp>
      <p:sp>
        <p:nvSpPr>
          <p:cNvPr id="11" name="Date Placeholder 3"/>
          <p:cNvSpPr>
            <a:spLocks noGrp="1"/>
          </p:cNvSpPr>
          <p:nvPr>
            <p:ph type="dt" sz="half" idx="2"/>
          </p:nvPr>
        </p:nvSpPr>
        <p:spPr>
          <a:xfrm>
            <a:off x="1371600" y="6400800"/>
            <a:ext cx="914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8045D7-8EB9-0F49-9C44-C3D64FADF8F8}" type="datetime1">
              <a:rPr lang="en-US" smtClean="0"/>
              <a:t>4/27/2021</a:t>
            </a:fld>
            <a:endParaRPr lang="en-US" dirty="0"/>
          </a:p>
        </p:txBody>
      </p:sp>
      <p:sp>
        <p:nvSpPr>
          <p:cNvPr id="12" name="Footer Placeholder 4"/>
          <p:cNvSpPr>
            <a:spLocks noGrp="1"/>
          </p:cNvSpPr>
          <p:nvPr>
            <p:ph type="ftr" sz="quarter" idx="3"/>
          </p:nvPr>
        </p:nvSpPr>
        <p:spPr>
          <a:xfrm>
            <a:off x="2286000" y="6400800"/>
            <a:ext cx="27432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13" name="Slide Number Placeholder 5"/>
          <p:cNvSpPr>
            <a:spLocks noGrp="1"/>
          </p:cNvSpPr>
          <p:nvPr>
            <p:ph type="sldNum" sz="quarter" idx="4"/>
          </p:nvPr>
        </p:nvSpPr>
        <p:spPr>
          <a:xfrm>
            <a:off x="5029200" y="6400800"/>
            <a:ext cx="685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C42CBD-A71F-E145-880C-AAE760575688}" type="slidenum">
              <a:rPr lang="en-US" smtClean="0"/>
              <a:t>‹#›</a:t>
            </a:fld>
            <a:endParaRPr lang="en-US" dirty="0"/>
          </a:p>
        </p:txBody>
      </p:sp>
      <p:sp>
        <p:nvSpPr>
          <p:cNvPr id="10" name="Text Placeholder 2"/>
          <p:cNvSpPr>
            <a:spLocks noGrp="1"/>
          </p:cNvSpPr>
          <p:nvPr>
            <p:ph idx="1"/>
          </p:nvPr>
        </p:nvSpPr>
        <p:spPr>
          <a:xfrm>
            <a:off x="457200" y="1828800"/>
            <a:ext cx="8229600" cy="3931920"/>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Rectangle 13"/>
          <p:cNvSpPr/>
          <p:nvPr userDrawn="1"/>
        </p:nvSpPr>
        <p:spPr>
          <a:xfrm>
            <a:off x="0" y="0"/>
            <a:ext cx="227724" cy="6858000"/>
          </a:xfrm>
          <a:prstGeom prst="rect">
            <a:avLst/>
          </a:prstGeom>
          <a:solidFill>
            <a:srgbClr val="893B8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650942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Copy Slide - Two Content Purpl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828800"/>
            <a:ext cx="393192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754880" y="1828800"/>
            <a:ext cx="3931920" cy="3886200"/>
          </a:xfrm>
        </p:spPr>
        <p:txBody>
          <a:bodyPr anchor="t" anchorCtr="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itle Placeholder 1"/>
          <p:cNvSpPr>
            <a:spLocks noGrp="1"/>
          </p:cNvSpPr>
          <p:nvPr>
            <p:ph type="title"/>
          </p:nvPr>
        </p:nvSpPr>
        <p:spPr>
          <a:xfrm>
            <a:off x="457200" y="457200"/>
            <a:ext cx="8229600" cy="1143000"/>
          </a:xfrm>
          <a:prstGeom prst="rect">
            <a:avLst/>
          </a:prstGeom>
        </p:spPr>
        <p:txBody>
          <a:bodyPr vert="horz" lIns="0" tIns="0" rIns="0" bIns="0" rtlCol="0" anchor="ctr">
            <a:normAutofit/>
          </a:bodyPr>
          <a:lstStyle/>
          <a:p>
            <a:r>
              <a:rPr lang="en-US" dirty="0" smtClean="0"/>
              <a:t>Click to edit Master title style</a:t>
            </a:r>
            <a:endParaRPr lang="en-US" dirty="0"/>
          </a:p>
        </p:txBody>
      </p:sp>
      <p:sp>
        <p:nvSpPr>
          <p:cNvPr id="15" name="Date Placeholder 3"/>
          <p:cNvSpPr>
            <a:spLocks noGrp="1"/>
          </p:cNvSpPr>
          <p:nvPr>
            <p:ph type="dt" sz="half" idx="10"/>
          </p:nvPr>
        </p:nvSpPr>
        <p:spPr>
          <a:xfrm>
            <a:off x="1371600" y="6400800"/>
            <a:ext cx="914400" cy="228600"/>
          </a:xfrm>
          <a:prstGeom prst="rect">
            <a:avLst/>
          </a:prstGeom>
        </p:spPr>
        <p:txBody>
          <a:bodyPr vert="horz" lIns="0" tIns="0" rIns="0" bIns="0" rtlCol="0" anchor="t" anchorCtr="0"/>
          <a:lstStyle>
            <a:lvl1pPr algn="l">
              <a:defRPr sz="1200">
                <a:solidFill>
                  <a:schemeClr val="tx1">
                    <a:tint val="75000"/>
                  </a:schemeClr>
                </a:solidFill>
              </a:defRPr>
            </a:lvl1pPr>
          </a:lstStyle>
          <a:p>
            <a:fld id="{F4A96ECC-F0CA-7747-9895-7BDA0DE2453C}" type="datetime1">
              <a:rPr lang="en-US" smtClean="0"/>
              <a:t>4/27/2021</a:t>
            </a:fld>
            <a:endParaRPr lang="en-US" dirty="0"/>
          </a:p>
        </p:txBody>
      </p:sp>
      <p:sp>
        <p:nvSpPr>
          <p:cNvPr id="16" name="Footer Placeholder 4"/>
          <p:cNvSpPr>
            <a:spLocks noGrp="1"/>
          </p:cNvSpPr>
          <p:nvPr>
            <p:ph type="ftr" sz="quarter" idx="3"/>
          </p:nvPr>
        </p:nvSpPr>
        <p:spPr>
          <a:xfrm>
            <a:off x="2286000" y="6400800"/>
            <a:ext cx="2743200" cy="228600"/>
          </a:xfrm>
          <a:prstGeom prst="rect">
            <a:avLst/>
          </a:prstGeom>
        </p:spPr>
        <p:txBody>
          <a:bodyPr vert="horz" lIns="0" tIns="0" rIns="0" bIns="0" rtlCol="0" anchor="t" anchorCtr="0"/>
          <a:lstStyle>
            <a:lvl1pPr algn="ctr">
              <a:defRPr sz="1200">
                <a:solidFill>
                  <a:schemeClr val="tx1">
                    <a:tint val="75000"/>
                  </a:schemeClr>
                </a:solidFill>
              </a:defRPr>
            </a:lvl1pPr>
          </a:lstStyle>
          <a:p>
            <a:endParaRPr lang="en-US" dirty="0"/>
          </a:p>
        </p:txBody>
      </p:sp>
      <p:sp>
        <p:nvSpPr>
          <p:cNvPr id="17" name="Slide Number Placeholder 5"/>
          <p:cNvSpPr>
            <a:spLocks noGrp="1"/>
          </p:cNvSpPr>
          <p:nvPr>
            <p:ph type="sldNum" sz="quarter" idx="4"/>
          </p:nvPr>
        </p:nvSpPr>
        <p:spPr>
          <a:xfrm>
            <a:off x="5029200" y="6400800"/>
            <a:ext cx="685800" cy="228600"/>
          </a:xfrm>
          <a:prstGeom prst="rect">
            <a:avLst/>
          </a:prstGeom>
        </p:spPr>
        <p:txBody>
          <a:bodyPr vert="horz" lIns="0" tIns="0" rIns="0" bIns="0" rtlCol="0" anchor="t" anchorCtr="0"/>
          <a:lstStyle>
            <a:lvl1pPr algn="r">
              <a:defRPr sz="1200">
                <a:solidFill>
                  <a:schemeClr val="tx1">
                    <a:tint val="75000"/>
                  </a:schemeClr>
                </a:solidFill>
              </a:defRPr>
            </a:lvl1pPr>
          </a:lstStyle>
          <a:p>
            <a:fld id="{27C42CBD-A71F-E145-880C-AAE760575688}" type="slidenum">
              <a:rPr lang="en-US" smtClean="0"/>
              <a:t>‹#›</a:t>
            </a:fld>
            <a:endParaRPr lang="en-US" dirty="0"/>
          </a:p>
        </p:txBody>
      </p:sp>
      <p:sp>
        <p:nvSpPr>
          <p:cNvPr id="11" name="Rectangle 10"/>
          <p:cNvSpPr/>
          <p:nvPr userDrawn="1"/>
        </p:nvSpPr>
        <p:spPr>
          <a:xfrm>
            <a:off x="0" y="0"/>
            <a:ext cx="227724" cy="6858000"/>
          </a:xfrm>
          <a:prstGeom prst="rect">
            <a:avLst/>
          </a:prstGeom>
          <a:solidFill>
            <a:srgbClr val="893B8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71515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_Copy Slide - Two Content Comparison Purple">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457200" y="457200"/>
            <a:ext cx="8229600" cy="1143000"/>
          </a:xfrm>
          <a:prstGeom prst="rect">
            <a:avLst/>
          </a:prstGeom>
        </p:spPr>
        <p:txBody>
          <a:bodyPr vert="horz" lIns="0" tIns="0" rIns="0" bIns="0" rtlCol="0" anchor="ctr">
            <a:normAutofit/>
          </a:bodyPr>
          <a:lstStyle/>
          <a:p>
            <a:r>
              <a:rPr lang="en-US" dirty="0" smtClean="0"/>
              <a:t>Click to edit Master title style</a:t>
            </a:r>
            <a:endParaRPr lang="en-US" dirty="0"/>
          </a:p>
        </p:txBody>
      </p:sp>
      <p:sp>
        <p:nvSpPr>
          <p:cNvPr id="15" name="Date Placeholder 3"/>
          <p:cNvSpPr>
            <a:spLocks noGrp="1"/>
          </p:cNvSpPr>
          <p:nvPr>
            <p:ph type="dt" sz="half" idx="10"/>
          </p:nvPr>
        </p:nvSpPr>
        <p:spPr>
          <a:xfrm>
            <a:off x="1371600" y="6400800"/>
            <a:ext cx="914400" cy="228600"/>
          </a:xfrm>
          <a:prstGeom prst="rect">
            <a:avLst/>
          </a:prstGeom>
        </p:spPr>
        <p:txBody>
          <a:bodyPr vert="horz" lIns="0" tIns="0" rIns="0" bIns="0" rtlCol="0" anchor="t" anchorCtr="0"/>
          <a:lstStyle>
            <a:lvl1pPr algn="l">
              <a:defRPr sz="1200">
                <a:solidFill>
                  <a:schemeClr val="tx1">
                    <a:tint val="75000"/>
                  </a:schemeClr>
                </a:solidFill>
              </a:defRPr>
            </a:lvl1pPr>
          </a:lstStyle>
          <a:p>
            <a:fld id="{8509252F-DDA4-4E47-A56F-9EF0EB9C8F06}" type="datetime1">
              <a:rPr lang="en-US" smtClean="0"/>
              <a:t>4/27/2021</a:t>
            </a:fld>
            <a:endParaRPr lang="en-US" dirty="0"/>
          </a:p>
        </p:txBody>
      </p:sp>
      <p:sp>
        <p:nvSpPr>
          <p:cNvPr id="16" name="Footer Placeholder 4"/>
          <p:cNvSpPr>
            <a:spLocks noGrp="1"/>
          </p:cNvSpPr>
          <p:nvPr>
            <p:ph type="ftr" sz="quarter" idx="3"/>
          </p:nvPr>
        </p:nvSpPr>
        <p:spPr>
          <a:xfrm>
            <a:off x="2286000" y="6400800"/>
            <a:ext cx="2743200" cy="228600"/>
          </a:xfrm>
          <a:prstGeom prst="rect">
            <a:avLst/>
          </a:prstGeom>
        </p:spPr>
        <p:txBody>
          <a:bodyPr vert="horz" lIns="0" tIns="0" rIns="0" bIns="0" rtlCol="0" anchor="t" anchorCtr="0"/>
          <a:lstStyle>
            <a:lvl1pPr algn="ctr">
              <a:defRPr sz="1200">
                <a:solidFill>
                  <a:schemeClr val="tx1">
                    <a:tint val="75000"/>
                  </a:schemeClr>
                </a:solidFill>
              </a:defRPr>
            </a:lvl1pPr>
          </a:lstStyle>
          <a:p>
            <a:endParaRPr lang="en-US" dirty="0"/>
          </a:p>
        </p:txBody>
      </p:sp>
      <p:sp>
        <p:nvSpPr>
          <p:cNvPr id="17" name="Slide Number Placeholder 5"/>
          <p:cNvSpPr>
            <a:spLocks noGrp="1"/>
          </p:cNvSpPr>
          <p:nvPr>
            <p:ph type="sldNum" sz="quarter" idx="4"/>
          </p:nvPr>
        </p:nvSpPr>
        <p:spPr>
          <a:xfrm>
            <a:off x="5029200" y="6400800"/>
            <a:ext cx="685800" cy="228600"/>
          </a:xfrm>
          <a:prstGeom prst="rect">
            <a:avLst/>
          </a:prstGeom>
        </p:spPr>
        <p:txBody>
          <a:bodyPr vert="horz" lIns="0" tIns="0" rIns="0" bIns="0" rtlCol="0" anchor="t" anchorCtr="0"/>
          <a:lstStyle>
            <a:lvl1pPr algn="r">
              <a:defRPr sz="1200">
                <a:solidFill>
                  <a:schemeClr val="tx1">
                    <a:tint val="75000"/>
                  </a:schemeClr>
                </a:solidFill>
              </a:defRPr>
            </a:lvl1pPr>
          </a:lstStyle>
          <a:p>
            <a:fld id="{27C42CBD-A71F-E145-880C-AAE760575688}" type="slidenum">
              <a:rPr lang="en-US" smtClean="0"/>
              <a:t>‹#›</a:t>
            </a:fld>
            <a:endParaRPr lang="en-US" dirty="0"/>
          </a:p>
        </p:txBody>
      </p:sp>
      <p:sp>
        <p:nvSpPr>
          <p:cNvPr id="19" name="Text Placeholder 2"/>
          <p:cNvSpPr>
            <a:spLocks noGrp="1"/>
          </p:cNvSpPr>
          <p:nvPr>
            <p:ph type="body" idx="1"/>
          </p:nvPr>
        </p:nvSpPr>
        <p:spPr>
          <a:xfrm>
            <a:off x="457200" y="1828800"/>
            <a:ext cx="393192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0" name="Content Placeholder 3"/>
          <p:cNvSpPr>
            <a:spLocks noGrp="1"/>
          </p:cNvSpPr>
          <p:nvPr>
            <p:ph sz="half" idx="2"/>
          </p:nvPr>
        </p:nvSpPr>
        <p:spPr>
          <a:xfrm>
            <a:off x="457200" y="2743199"/>
            <a:ext cx="3931920" cy="297180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Text Placeholder 4"/>
          <p:cNvSpPr>
            <a:spLocks noGrp="1"/>
          </p:cNvSpPr>
          <p:nvPr>
            <p:ph type="body" sz="quarter" idx="11"/>
          </p:nvPr>
        </p:nvSpPr>
        <p:spPr>
          <a:xfrm>
            <a:off x="4754880" y="1828800"/>
            <a:ext cx="393192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2" name="Content Placeholder 5"/>
          <p:cNvSpPr>
            <a:spLocks noGrp="1"/>
          </p:cNvSpPr>
          <p:nvPr>
            <p:ph sz="quarter" idx="12"/>
          </p:nvPr>
        </p:nvSpPr>
        <p:spPr>
          <a:xfrm>
            <a:off x="4754880" y="2743200"/>
            <a:ext cx="3931920" cy="29718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Rectangle 10"/>
          <p:cNvSpPr/>
          <p:nvPr userDrawn="1"/>
        </p:nvSpPr>
        <p:spPr>
          <a:xfrm>
            <a:off x="0" y="0"/>
            <a:ext cx="227724" cy="6858000"/>
          </a:xfrm>
          <a:prstGeom prst="rect">
            <a:avLst/>
          </a:prstGeom>
          <a:solidFill>
            <a:srgbClr val="893B8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550423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57200"/>
            <a:ext cx="2971800" cy="1143000"/>
          </a:xfrm>
        </p:spPr>
        <p:txBody>
          <a:bodyPr anchor="b"/>
          <a:lstStyle>
            <a:lvl1pPr algn="l">
              <a:lnSpc>
                <a:spcPts val="2200"/>
              </a:lnSpc>
              <a:defRPr sz="2000" b="1"/>
            </a:lvl1pPr>
          </a:lstStyle>
          <a:p>
            <a:r>
              <a:rPr lang="en-US" dirty="0" smtClean="0"/>
              <a:t>Click to edit Master</a:t>
            </a:r>
            <a:br>
              <a:rPr lang="en-US" dirty="0" smtClean="0"/>
            </a:br>
            <a:r>
              <a:rPr lang="en-US" dirty="0" smtClean="0"/>
              <a:t>title style</a:t>
            </a:r>
            <a:endParaRPr lang="en-US" dirty="0"/>
          </a:p>
        </p:txBody>
      </p:sp>
      <p:sp>
        <p:nvSpPr>
          <p:cNvPr id="3" name="Content Placeholder 2"/>
          <p:cNvSpPr>
            <a:spLocks noGrp="1"/>
          </p:cNvSpPr>
          <p:nvPr>
            <p:ph idx="1"/>
          </p:nvPr>
        </p:nvSpPr>
        <p:spPr>
          <a:xfrm>
            <a:off x="3670300" y="457201"/>
            <a:ext cx="5016500" cy="5257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727200"/>
            <a:ext cx="2971800" cy="398780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37354464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 Blue">
    <p:spTree>
      <p:nvGrpSpPr>
        <p:cNvPr id="1" name=""/>
        <p:cNvGrpSpPr/>
        <p:nvPr/>
      </p:nvGrpSpPr>
      <p:grpSpPr>
        <a:xfrm>
          <a:off x="0" y="0"/>
          <a:ext cx="0" cy="0"/>
          <a:chOff x="0" y="0"/>
          <a:chExt cx="0" cy="0"/>
        </a:xfrm>
      </p:grpSpPr>
      <p:pic>
        <p:nvPicPr>
          <p:cNvPr id="6" name="Picture 5" descr="RUHS CornerstoneBoarder.ai"/>
          <p:cNvPicPr>
            <a:picLocks noChangeAspect="1"/>
          </p:cNvPicPr>
          <p:nvPr userDrawn="1"/>
        </p:nvPicPr>
        <p:blipFill rotWithShape="1">
          <a:blip r:embed="rId2">
            <a:extLst>
              <a:ext uri="{28A0092B-C50C-407E-A947-70E740481C1C}">
                <a14:useLocalDpi xmlns:a14="http://schemas.microsoft.com/office/drawing/2010/main" val="0"/>
              </a:ext>
            </a:extLst>
          </a:blip>
          <a:srcRect l="32291" t="18827" r="26117" b="42710"/>
          <a:stretch/>
        </p:blipFill>
        <p:spPr>
          <a:xfrm>
            <a:off x="1" y="0"/>
            <a:ext cx="9143999" cy="6935901"/>
          </a:xfrm>
          <a:prstGeom prst="rect">
            <a:avLst/>
          </a:prstGeom>
        </p:spPr>
      </p:pic>
      <p:sp>
        <p:nvSpPr>
          <p:cNvPr id="16" name="Title 1"/>
          <p:cNvSpPr>
            <a:spLocks noGrp="1"/>
          </p:cNvSpPr>
          <p:nvPr>
            <p:ph type="ctrTitle" hasCustomPrompt="1"/>
          </p:nvPr>
        </p:nvSpPr>
        <p:spPr>
          <a:xfrm>
            <a:off x="1600200" y="1143000"/>
            <a:ext cx="7086600" cy="1828800"/>
          </a:xfrm>
        </p:spPr>
        <p:txBody>
          <a:bodyPr anchor="b" anchorCtr="1"/>
          <a:lstStyle>
            <a:lvl1pPr>
              <a:lnSpc>
                <a:spcPts val="4600"/>
              </a:lnSpc>
              <a:defRPr>
                <a:solidFill>
                  <a:schemeClr val="bg1"/>
                </a:solidFill>
              </a:defRPr>
            </a:lvl1pPr>
          </a:lstStyle>
          <a:p>
            <a:r>
              <a:rPr lang="en-US" dirty="0" smtClean="0"/>
              <a:t>Click to edit Master </a:t>
            </a:r>
            <a:br>
              <a:rPr lang="en-US" dirty="0" smtClean="0"/>
            </a:br>
            <a:r>
              <a:rPr lang="en-US" dirty="0" smtClean="0"/>
              <a:t>title style</a:t>
            </a:r>
            <a:endParaRPr lang="en-US" dirty="0"/>
          </a:p>
        </p:txBody>
      </p:sp>
      <p:sp>
        <p:nvSpPr>
          <p:cNvPr id="17" name="Subtitle 2"/>
          <p:cNvSpPr>
            <a:spLocks noGrp="1"/>
          </p:cNvSpPr>
          <p:nvPr>
            <p:ph type="subTitle" idx="1"/>
          </p:nvPr>
        </p:nvSpPr>
        <p:spPr>
          <a:xfrm>
            <a:off x="1828800" y="3200400"/>
            <a:ext cx="6629400" cy="1600200"/>
          </a:xfrm>
        </p:spPr>
        <p:txBody>
          <a:bodyPr anchor="t" anchorCtr="1"/>
          <a:lstStyle>
            <a:lvl1pPr marL="0" indent="0" algn="ctr">
              <a:buNone/>
              <a:defRPr>
                <a:solidFill>
                  <a:srgbClr val="8A8C9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21" name="Date Placeholder 3"/>
          <p:cNvSpPr>
            <a:spLocks noGrp="1"/>
          </p:cNvSpPr>
          <p:nvPr>
            <p:ph type="dt" sz="half" idx="2"/>
          </p:nvPr>
        </p:nvSpPr>
        <p:spPr>
          <a:xfrm>
            <a:off x="1371600" y="6400800"/>
            <a:ext cx="914400" cy="228600"/>
          </a:xfrm>
          <a:prstGeom prst="rect">
            <a:avLst/>
          </a:prstGeom>
        </p:spPr>
        <p:txBody>
          <a:bodyPr vert="horz" lIns="0" tIns="0" rIns="0" bIns="0" rtlCol="0" anchor="t" anchorCtr="0"/>
          <a:lstStyle>
            <a:lvl1pPr algn="l">
              <a:defRPr sz="1200">
                <a:solidFill>
                  <a:schemeClr val="tx1">
                    <a:tint val="75000"/>
                  </a:schemeClr>
                </a:solidFill>
              </a:defRPr>
            </a:lvl1pPr>
          </a:lstStyle>
          <a:p>
            <a:fld id="{9F7AEA1D-5743-8D42-A5D4-C1EE4DEFD16F}" type="datetime1">
              <a:rPr lang="en-US" smtClean="0"/>
              <a:t>4/27/2021</a:t>
            </a:fld>
            <a:endParaRPr lang="en-US" dirty="0"/>
          </a:p>
        </p:txBody>
      </p:sp>
      <p:sp>
        <p:nvSpPr>
          <p:cNvPr id="22" name="Footer Placeholder 4"/>
          <p:cNvSpPr>
            <a:spLocks noGrp="1"/>
          </p:cNvSpPr>
          <p:nvPr>
            <p:ph type="ftr" sz="quarter" idx="3"/>
          </p:nvPr>
        </p:nvSpPr>
        <p:spPr>
          <a:xfrm>
            <a:off x="2286000" y="6400800"/>
            <a:ext cx="2743200" cy="228600"/>
          </a:xfrm>
          <a:prstGeom prst="rect">
            <a:avLst/>
          </a:prstGeom>
        </p:spPr>
        <p:txBody>
          <a:bodyPr vert="horz" lIns="0" tIns="0" rIns="0" bIns="0" rtlCol="0" anchor="t" anchorCtr="0"/>
          <a:lstStyle>
            <a:lvl1pPr algn="ctr">
              <a:defRPr sz="1200">
                <a:solidFill>
                  <a:schemeClr val="tx1">
                    <a:tint val="75000"/>
                  </a:schemeClr>
                </a:solidFill>
              </a:defRPr>
            </a:lvl1pPr>
          </a:lstStyle>
          <a:p>
            <a:endParaRPr lang="en-US" dirty="0"/>
          </a:p>
        </p:txBody>
      </p:sp>
      <p:sp>
        <p:nvSpPr>
          <p:cNvPr id="23" name="Slide Number Placeholder 5"/>
          <p:cNvSpPr>
            <a:spLocks noGrp="1"/>
          </p:cNvSpPr>
          <p:nvPr>
            <p:ph type="sldNum" sz="quarter" idx="4"/>
          </p:nvPr>
        </p:nvSpPr>
        <p:spPr>
          <a:xfrm>
            <a:off x="5029200" y="6400800"/>
            <a:ext cx="685800" cy="228600"/>
          </a:xfrm>
          <a:prstGeom prst="rect">
            <a:avLst/>
          </a:prstGeom>
        </p:spPr>
        <p:txBody>
          <a:bodyPr vert="horz" lIns="0" tIns="0" rIns="0" bIns="0" rtlCol="0" anchor="t" anchorCtr="0"/>
          <a:lstStyle>
            <a:lvl1pPr algn="r">
              <a:defRPr sz="1200">
                <a:solidFill>
                  <a:schemeClr val="tx1">
                    <a:tint val="75000"/>
                  </a:schemeClr>
                </a:solidFill>
              </a:defRPr>
            </a:lvl1pPr>
          </a:lstStyle>
          <a:p>
            <a:fld id="{27C42CBD-A71F-E145-880C-AAE760575688}" type="slidenum">
              <a:rPr lang="en-US" smtClean="0"/>
              <a:t>‹#›</a:t>
            </a:fld>
            <a:endParaRPr lang="en-US" dirty="0"/>
          </a:p>
        </p:txBody>
      </p:sp>
    </p:spTree>
    <p:extLst>
      <p:ext uri="{BB962C8B-B14F-4D97-AF65-F5344CB8AC3E}">
        <p14:creationId xmlns:p14="http://schemas.microsoft.com/office/powerpoint/2010/main" val="13603036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Slide">
    <p:spTree>
      <p:nvGrpSpPr>
        <p:cNvPr id="1" name=""/>
        <p:cNvGrpSpPr/>
        <p:nvPr/>
      </p:nvGrpSpPr>
      <p:grpSpPr>
        <a:xfrm>
          <a:off x="0" y="0"/>
          <a:ext cx="0" cy="0"/>
          <a:chOff x="0" y="0"/>
          <a:chExt cx="0" cy="0"/>
        </a:xfrm>
      </p:grpSpPr>
      <p:sp>
        <p:nvSpPr>
          <p:cNvPr id="2" name="Title 1"/>
          <p:cNvSpPr>
            <a:spLocks noGrp="1"/>
          </p:cNvSpPr>
          <p:nvPr>
            <p:ph type="title"/>
          </p:nvPr>
        </p:nvSpPr>
        <p:spPr>
          <a:xfrm>
            <a:off x="1828800" y="4681728"/>
            <a:ext cx="5486400" cy="685800"/>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828800" y="685800"/>
            <a:ext cx="5486400" cy="38862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828800" y="5486400"/>
            <a:ext cx="5486400" cy="4619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1" name="Date Placeholder 3"/>
          <p:cNvSpPr>
            <a:spLocks noGrp="1"/>
          </p:cNvSpPr>
          <p:nvPr>
            <p:ph type="dt" sz="half" idx="10"/>
          </p:nvPr>
        </p:nvSpPr>
        <p:spPr>
          <a:xfrm>
            <a:off x="1371600" y="6400800"/>
            <a:ext cx="914400" cy="228600"/>
          </a:xfrm>
          <a:prstGeom prst="rect">
            <a:avLst/>
          </a:prstGeom>
        </p:spPr>
        <p:txBody>
          <a:bodyPr vert="horz" lIns="0" tIns="0" rIns="0" bIns="0" rtlCol="0" anchor="t" anchorCtr="0"/>
          <a:lstStyle>
            <a:lvl1pPr algn="l">
              <a:defRPr sz="1200">
                <a:solidFill>
                  <a:schemeClr val="tx1">
                    <a:tint val="75000"/>
                  </a:schemeClr>
                </a:solidFill>
              </a:defRPr>
            </a:lvl1pPr>
          </a:lstStyle>
          <a:p>
            <a:fld id="{1B75C488-4E58-A345-8DE7-184D658C552A}" type="datetime1">
              <a:rPr lang="en-US" smtClean="0"/>
              <a:t>4/27/2021</a:t>
            </a:fld>
            <a:endParaRPr lang="en-US" dirty="0"/>
          </a:p>
        </p:txBody>
      </p:sp>
      <p:sp>
        <p:nvSpPr>
          <p:cNvPr id="12" name="Footer Placeholder 4"/>
          <p:cNvSpPr>
            <a:spLocks noGrp="1"/>
          </p:cNvSpPr>
          <p:nvPr>
            <p:ph type="ftr" sz="quarter" idx="3"/>
          </p:nvPr>
        </p:nvSpPr>
        <p:spPr>
          <a:xfrm>
            <a:off x="2286000" y="6400800"/>
            <a:ext cx="2743200" cy="228600"/>
          </a:xfrm>
          <a:prstGeom prst="rect">
            <a:avLst/>
          </a:prstGeom>
        </p:spPr>
        <p:txBody>
          <a:bodyPr vert="horz" lIns="0" tIns="0" rIns="0" bIns="0" rtlCol="0" anchor="t" anchorCtr="0"/>
          <a:lstStyle>
            <a:lvl1pPr algn="ctr">
              <a:defRPr sz="1200">
                <a:solidFill>
                  <a:schemeClr val="tx1">
                    <a:tint val="75000"/>
                  </a:schemeClr>
                </a:solidFill>
              </a:defRPr>
            </a:lvl1pPr>
          </a:lstStyle>
          <a:p>
            <a:endParaRPr lang="en-US" dirty="0"/>
          </a:p>
        </p:txBody>
      </p:sp>
      <p:sp>
        <p:nvSpPr>
          <p:cNvPr id="13" name="Slide Number Placeholder 5"/>
          <p:cNvSpPr>
            <a:spLocks noGrp="1"/>
          </p:cNvSpPr>
          <p:nvPr>
            <p:ph type="sldNum" sz="quarter" idx="4"/>
          </p:nvPr>
        </p:nvSpPr>
        <p:spPr>
          <a:xfrm>
            <a:off x="5029200" y="6400800"/>
            <a:ext cx="685800" cy="228600"/>
          </a:xfrm>
          <a:prstGeom prst="rect">
            <a:avLst/>
          </a:prstGeom>
        </p:spPr>
        <p:txBody>
          <a:bodyPr vert="horz" lIns="0" tIns="0" rIns="0" bIns="0" rtlCol="0" anchor="t" anchorCtr="0"/>
          <a:lstStyle>
            <a:lvl1pPr algn="r">
              <a:defRPr sz="1200">
                <a:solidFill>
                  <a:schemeClr val="tx1">
                    <a:tint val="75000"/>
                  </a:schemeClr>
                </a:solidFill>
              </a:defRPr>
            </a:lvl1pPr>
          </a:lstStyle>
          <a:p>
            <a:fld id="{27C42CBD-A71F-E145-880C-AAE760575688}" type="slidenum">
              <a:rPr lang="en-US" smtClean="0"/>
              <a:t>‹#›</a:t>
            </a:fld>
            <a:endParaRPr lang="en-US" dirty="0"/>
          </a:p>
        </p:txBody>
      </p:sp>
    </p:spTree>
    <p:extLst>
      <p:ext uri="{BB962C8B-B14F-4D97-AF65-F5344CB8AC3E}">
        <p14:creationId xmlns:p14="http://schemas.microsoft.com/office/powerpoint/2010/main" val="4092570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8" name="Rectangle 7"/>
          <p:cNvSpPr/>
          <p:nvPr userDrawn="1"/>
        </p:nvSpPr>
        <p:spPr>
          <a:xfrm>
            <a:off x="0" y="0"/>
            <a:ext cx="9143999" cy="228600"/>
          </a:xfrm>
          <a:prstGeom prst="rect">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userDrawn="1"/>
        </p:nvSpPr>
        <p:spPr>
          <a:xfrm>
            <a:off x="1" y="6629400"/>
            <a:ext cx="9143999" cy="228600"/>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716612" y="2331720"/>
            <a:ext cx="3703686" cy="1351193"/>
          </a:xfrm>
          <a:prstGeom prst="rect">
            <a:avLst/>
          </a:prstGeom>
        </p:spPr>
      </p:pic>
      <p:sp>
        <p:nvSpPr>
          <p:cNvPr id="10" name="Date Placeholder 3"/>
          <p:cNvSpPr>
            <a:spLocks noGrp="1"/>
          </p:cNvSpPr>
          <p:nvPr>
            <p:ph type="dt" sz="half" idx="2"/>
          </p:nvPr>
        </p:nvSpPr>
        <p:spPr>
          <a:xfrm>
            <a:off x="1371600" y="6400800"/>
            <a:ext cx="914400" cy="228600"/>
          </a:xfrm>
          <a:prstGeom prst="rect">
            <a:avLst/>
          </a:prstGeom>
        </p:spPr>
        <p:txBody>
          <a:bodyPr vert="horz" lIns="0" tIns="0" rIns="0" bIns="0" rtlCol="0" anchor="t" anchorCtr="0"/>
          <a:lstStyle>
            <a:lvl1pPr algn="l">
              <a:defRPr sz="1200">
                <a:solidFill>
                  <a:schemeClr val="tx1">
                    <a:tint val="75000"/>
                  </a:schemeClr>
                </a:solidFill>
              </a:defRPr>
            </a:lvl1pPr>
          </a:lstStyle>
          <a:p>
            <a:fld id="{FEC5D13B-884C-554D-9C2C-4E1D6D3AF66F}" type="datetime1">
              <a:rPr lang="en-US" smtClean="0"/>
              <a:t>4/27/2021</a:t>
            </a:fld>
            <a:endParaRPr lang="en-US" dirty="0"/>
          </a:p>
        </p:txBody>
      </p:sp>
      <p:sp>
        <p:nvSpPr>
          <p:cNvPr id="12" name="Footer Placeholder 4"/>
          <p:cNvSpPr>
            <a:spLocks noGrp="1"/>
          </p:cNvSpPr>
          <p:nvPr>
            <p:ph type="ftr" sz="quarter" idx="3"/>
          </p:nvPr>
        </p:nvSpPr>
        <p:spPr>
          <a:xfrm>
            <a:off x="2286000" y="6400800"/>
            <a:ext cx="2743200" cy="228600"/>
          </a:xfrm>
          <a:prstGeom prst="rect">
            <a:avLst/>
          </a:prstGeom>
        </p:spPr>
        <p:txBody>
          <a:bodyPr vert="horz" lIns="0" tIns="0" rIns="0" bIns="0" rtlCol="0" anchor="t" anchorCtr="0"/>
          <a:lstStyle>
            <a:lvl1pPr algn="ctr">
              <a:defRPr sz="1200">
                <a:solidFill>
                  <a:schemeClr val="tx1">
                    <a:tint val="75000"/>
                  </a:schemeClr>
                </a:solidFill>
              </a:defRPr>
            </a:lvl1pPr>
          </a:lstStyle>
          <a:p>
            <a:endParaRPr lang="en-US" dirty="0"/>
          </a:p>
        </p:txBody>
      </p:sp>
      <p:sp>
        <p:nvSpPr>
          <p:cNvPr id="13" name="Slide Number Placeholder 5"/>
          <p:cNvSpPr>
            <a:spLocks noGrp="1"/>
          </p:cNvSpPr>
          <p:nvPr>
            <p:ph type="sldNum" sz="quarter" idx="4"/>
          </p:nvPr>
        </p:nvSpPr>
        <p:spPr>
          <a:xfrm>
            <a:off x="5029200" y="6400800"/>
            <a:ext cx="685800" cy="228600"/>
          </a:xfrm>
          <a:prstGeom prst="rect">
            <a:avLst/>
          </a:prstGeom>
        </p:spPr>
        <p:txBody>
          <a:bodyPr vert="horz" lIns="0" tIns="0" rIns="0" bIns="0" rtlCol="0" anchor="t" anchorCtr="0"/>
          <a:lstStyle>
            <a:lvl1pPr algn="r">
              <a:defRPr sz="1200">
                <a:solidFill>
                  <a:schemeClr val="tx1">
                    <a:tint val="75000"/>
                  </a:schemeClr>
                </a:solidFill>
              </a:defRPr>
            </a:lvl1pPr>
          </a:lstStyle>
          <a:p>
            <a:fld id="{27C42CBD-A71F-E145-880C-AAE760575688}" type="slidenum">
              <a:rPr lang="en-US" smtClean="0"/>
              <a:t>‹#›</a:t>
            </a:fld>
            <a:endParaRPr lang="en-US" dirty="0"/>
          </a:p>
        </p:txBody>
      </p:sp>
    </p:spTree>
    <p:extLst>
      <p:ext uri="{BB962C8B-B14F-4D97-AF65-F5344CB8AC3E}">
        <p14:creationId xmlns:p14="http://schemas.microsoft.com/office/powerpoint/2010/main" val="30489336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 Blue Screened">
    <p:spTree>
      <p:nvGrpSpPr>
        <p:cNvPr id="1" name=""/>
        <p:cNvGrpSpPr/>
        <p:nvPr/>
      </p:nvGrpSpPr>
      <p:grpSpPr>
        <a:xfrm>
          <a:off x="0" y="0"/>
          <a:ext cx="0" cy="0"/>
          <a:chOff x="0" y="0"/>
          <a:chExt cx="0" cy="0"/>
        </a:xfrm>
      </p:grpSpPr>
      <p:pic>
        <p:nvPicPr>
          <p:cNvPr id="6" name="Picture 5" descr="RUHS CornerstoneBoarder2.ai"/>
          <p:cNvPicPr>
            <a:picLocks noChangeAspect="1"/>
          </p:cNvPicPr>
          <p:nvPr userDrawn="1"/>
        </p:nvPicPr>
        <p:blipFill>
          <a:blip r:embed="rId2">
            <a:alphaModFix amt="13000"/>
            <a:extLst>
              <a:ext uri="{28A0092B-C50C-407E-A947-70E740481C1C}">
                <a14:useLocalDpi xmlns:a14="http://schemas.microsoft.com/office/drawing/2010/main" val="0"/>
              </a:ext>
            </a:extLst>
          </a:blip>
          <a:stretch>
            <a:fillRect/>
          </a:stretch>
        </p:blipFill>
        <p:spPr>
          <a:xfrm>
            <a:off x="0" y="0"/>
            <a:ext cx="9205216" cy="6858000"/>
          </a:xfrm>
          <a:prstGeom prst="rect">
            <a:avLst/>
          </a:prstGeom>
        </p:spPr>
      </p:pic>
      <p:sp>
        <p:nvSpPr>
          <p:cNvPr id="9" name="Title 1"/>
          <p:cNvSpPr>
            <a:spLocks noGrp="1"/>
          </p:cNvSpPr>
          <p:nvPr>
            <p:ph type="ctrTitle" hasCustomPrompt="1"/>
          </p:nvPr>
        </p:nvSpPr>
        <p:spPr>
          <a:xfrm>
            <a:off x="1600200" y="1143000"/>
            <a:ext cx="7086600" cy="1828800"/>
          </a:xfrm>
        </p:spPr>
        <p:txBody>
          <a:bodyPr anchor="b" anchorCtr="1"/>
          <a:lstStyle>
            <a:lvl1pPr>
              <a:lnSpc>
                <a:spcPts val="4600"/>
              </a:lnSpc>
              <a:defRPr>
                <a:solidFill>
                  <a:srgbClr val="003469"/>
                </a:solidFill>
              </a:defRPr>
            </a:lvl1pPr>
          </a:lstStyle>
          <a:p>
            <a:r>
              <a:rPr lang="en-US" dirty="0" smtClean="0"/>
              <a:t>Click to edit Master </a:t>
            </a:r>
            <a:br>
              <a:rPr lang="en-US" dirty="0" smtClean="0"/>
            </a:br>
            <a:r>
              <a:rPr lang="en-US" dirty="0" smtClean="0"/>
              <a:t>title style</a:t>
            </a:r>
            <a:endParaRPr lang="en-US" dirty="0"/>
          </a:p>
        </p:txBody>
      </p:sp>
      <p:sp>
        <p:nvSpPr>
          <p:cNvPr id="10" name="Subtitle 2"/>
          <p:cNvSpPr>
            <a:spLocks noGrp="1"/>
          </p:cNvSpPr>
          <p:nvPr>
            <p:ph type="subTitle" idx="1"/>
          </p:nvPr>
        </p:nvSpPr>
        <p:spPr>
          <a:xfrm>
            <a:off x="1600200" y="3200400"/>
            <a:ext cx="7086600" cy="2743200"/>
          </a:xfrm>
        </p:spPr>
        <p:txBody>
          <a:bodyPr anchor="t" anchorCtr="1"/>
          <a:lstStyle>
            <a:lvl1pPr marL="0" indent="0" algn="ctr">
              <a:buNone/>
              <a:defRPr>
                <a:solidFill>
                  <a:srgbClr val="8A8C9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4" name="Date Placeholder 3"/>
          <p:cNvSpPr>
            <a:spLocks noGrp="1"/>
          </p:cNvSpPr>
          <p:nvPr>
            <p:ph type="dt" sz="half" idx="2"/>
          </p:nvPr>
        </p:nvSpPr>
        <p:spPr>
          <a:xfrm>
            <a:off x="1371600" y="6400800"/>
            <a:ext cx="914400" cy="228600"/>
          </a:xfrm>
          <a:prstGeom prst="rect">
            <a:avLst/>
          </a:prstGeom>
        </p:spPr>
        <p:txBody>
          <a:bodyPr vert="horz" lIns="0" tIns="0" rIns="0" bIns="0" rtlCol="0" anchor="t" anchorCtr="0"/>
          <a:lstStyle>
            <a:lvl1pPr algn="l">
              <a:defRPr sz="1200">
                <a:solidFill>
                  <a:schemeClr val="tx1">
                    <a:tint val="75000"/>
                  </a:schemeClr>
                </a:solidFill>
              </a:defRPr>
            </a:lvl1pPr>
          </a:lstStyle>
          <a:p>
            <a:fld id="{F49118AD-DF09-3E4B-A053-7E52489C844D}" type="datetime1">
              <a:rPr lang="en-US" smtClean="0"/>
              <a:t>4/27/2021</a:t>
            </a:fld>
            <a:endParaRPr lang="en-US" dirty="0"/>
          </a:p>
        </p:txBody>
      </p:sp>
      <p:sp>
        <p:nvSpPr>
          <p:cNvPr id="15" name="Footer Placeholder 4"/>
          <p:cNvSpPr>
            <a:spLocks noGrp="1"/>
          </p:cNvSpPr>
          <p:nvPr>
            <p:ph type="ftr" sz="quarter" idx="3"/>
          </p:nvPr>
        </p:nvSpPr>
        <p:spPr>
          <a:xfrm>
            <a:off x="2286000" y="6400800"/>
            <a:ext cx="2743200" cy="228600"/>
          </a:xfrm>
          <a:prstGeom prst="rect">
            <a:avLst/>
          </a:prstGeom>
        </p:spPr>
        <p:txBody>
          <a:bodyPr vert="horz" lIns="0" tIns="0" rIns="0" bIns="0" rtlCol="0" anchor="t" anchorCtr="0"/>
          <a:lstStyle>
            <a:lvl1pPr algn="ctr">
              <a:defRPr sz="1200">
                <a:solidFill>
                  <a:schemeClr val="tx1">
                    <a:tint val="75000"/>
                  </a:schemeClr>
                </a:solidFill>
              </a:defRPr>
            </a:lvl1pPr>
          </a:lstStyle>
          <a:p>
            <a:endParaRPr lang="en-US" dirty="0"/>
          </a:p>
        </p:txBody>
      </p:sp>
      <p:sp>
        <p:nvSpPr>
          <p:cNvPr id="16" name="Slide Number Placeholder 5"/>
          <p:cNvSpPr>
            <a:spLocks noGrp="1"/>
          </p:cNvSpPr>
          <p:nvPr>
            <p:ph type="sldNum" sz="quarter" idx="4"/>
          </p:nvPr>
        </p:nvSpPr>
        <p:spPr>
          <a:xfrm>
            <a:off x="5029200" y="6400800"/>
            <a:ext cx="685800" cy="228600"/>
          </a:xfrm>
          <a:prstGeom prst="rect">
            <a:avLst/>
          </a:prstGeom>
        </p:spPr>
        <p:txBody>
          <a:bodyPr vert="horz" lIns="0" tIns="0" rIns="0" bIns="0" rtlCol="0" anchor="t" anchorCtr="0"/>
          <a:lstStyle>
            <a:lvl1pPr algn="r">
              <a:defRPr sz="1200">
                <a:solidFill>
                  <a:schemeClr val="tx1">
                    <a:tint val="75000"/>
                  </a:schemeClr>
                </a:solidFill>
              </a:defRPr>
            </a:lvl1pPr>
          </a:lstStyle>
          <a:p>
            <a:fld id="{27C42CBD-A71F-E145-880C-AAE760575688}" type="slidenum">
              <a:rPr lang="en-US" smtClean="0"/>
              <a:t>‹#›</a:t>
            </a:fld>
            <a:endParaRPr lang="en-US" dirty="0"/>
          </a:p>
        </p:txBody>
      </p:sp>
    </p:spTree>
    <p:extLst>
      <p:ext uri="{BB962C8B-B14F-4D97-AF65-F5344CB8AC3E}">
        <p14:creationId xmlns:p14="http://schemas.microsoft.com/office/powerpoint/2010/main" val="7901325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Breaker Slide - Horiz Blue">
    <p:spTree>
      <p:nvGrpSpPr>
        <p:cNvPr id="1" name=""/>
        <p:cNvGrpSpPr/>
        <p:nvPr/>
      </p:nvGrpSpPr>
      <p:grpSpPr>
        <a:xfrm>
          <a:off x="0" y="0"/>
          <a:ext cx="0" cy="0"/>
          <a:chOff x="0" y="0"/>
          <a:chExt cx="0" cy="0"/>
        </a:xfrm>
      </p:grpSpPr>
      <p:sp>
        <p:nvSpPr>
          <p:cNvPr id="7" name="Rectangle 6"/>
          <p:cNvSpPr/>
          <p:nvPr userDrawn="1"/>
        </p:nvSpPr>
        <p:spPr>
          <a:xfrm>
            <a:off x="0" y="1700784"/>
            <a:ext cx="9144000" cy="3196897"/>
          </a:xfrm>
          <a:prstGeom prst="rect">
            <a:avLst/>
          </a:prstGeom>
          <a:solidFill>
            <a:srgbClr val="003469"/>
          </a:solidFill>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p>
            <a:pPr algn="ctr"/>
            <a:endParaRPr lang="en-US"/>
          </a:p>
        </p:txBody>
      </p:sp>
      <p:sp>
        <p:nvSpPr>
          <p:cNvPr id="2" name="Title 1"/>
          <p:cNvSpPr>
            <a:spLocks noGrp="1"/>
          </p:cNvSpPr>
          <p:nvPr>
            <p:ph type="title"/>
          </p:nvPr>
        </p:nvSpPr>
        <p:spPr>
          <a:xfrm>
            <a:off x="457200" y="2159000"/>
            <a:ext cx="8229600" cy="2286000"/>
          </a:xfrm>
        </p:spPr>
        <p:txBody>
          <a:bodyPr anchor="ctr" anchorCtr="1"/>
          <a:lstStyle>
            <a:lvl1pPr>
              <a:defRPr>
                <a:solidFill>
                  <a:schemeClr val="bg1"/>
                </a:solidFill>
              </a:defRPr>
            </a:lvl1pPr>
          </a:lstStyle>
          <a:p>
            <a:r>
              <a:rPr lang="en-US" dirty="0" smtClean="0"/>
              <a:t>Click to edit Master title style</a:t>
            </a:r>
            <a:endParaRPr lang="en-US" dirty="0"/>
          </a:p>
        </p:txBody>
      </p:sp>
      <p:sp>
        <p:nvSpPr>
          <p:cNvPr id="11" name="Date Placeholder 3"/>
          <p:cNvSpPr>
            <a:spLocks noGrp="1"/>
          </p:cNvSpPr>
          <p:nvPr>
            <p:ph type="dt" sz="half" idx="2"/>
          </p:nvPr>
        </p:nvSpPr>
        <p:spPr>
          <a:xfrm>
            <a:off x="1371600" y="6400800"/>
            <a:ext cx="914400" cy="228600"/>
          </a:xfrm>
          <a:prstGeom prst="rect">
            <a:avLst/>
          </a:prstGeom>
        </p:spPr>
        <p:txBody>
          <a:bodyPr vert="horz" lIns="0" tIns="0" rIns="0" bIns="0" rtlCol="0" anchor="t" anchorCtr="0"/>
          <a:lstStyle>
            <a:lvl1pPr algn="l">
              <a:defRPr sz="1200">
                <a:solidFill>
                  <a:schemeClr val="tx1">
                    <a:tint val="75000"/>
                  </a:schemeClr>
                </a:solidFill>
              </a:defRPr>
            </a:lvl1pPr>
          </a:lstStyle>
          <a:p>
            <a:fld id="{5AC5E8CC-1EF5-824B-9684-D6A739127D97}" type="datetime1">
              <a:rPr lang="en-US" smtClean="0"/>
              <a:t>4/27/2021</a:t>
            </a:fld>
            <a:endParaRPr lang="en-US" dirty="0"/>
          </a:p>
        </p:txBody>
      </p:sp>
      <p:sp>
        <p:nvSpPr>
          <p:cNvPr id="12" name="Footer Placeholder 4"/>
          <p:cNvSpPr>
            <a:spLocks noGrp="1"/>
          </p:cNvSpPr>
          <p:nvPr>
            <p:ph type="ftr" sz="quarter" idx="3"/>
          </p:nvPr>
        </p:nvSpPr>
        <p:spPr>
          <a:xfrm>
            <a:off x="2286000" y="6400800"/>
            <a:ext cx="2743200" cy="228600"/>
          </a:xfrm>
          <a:prstGeom prst="rect">
            <a:avLst/>
          </a:prstGeom>
        </p:spPr>
        <p:txBody>
          <a:bodyPr vert="horz" lIns="0" tIns="0" rIns="0" bIns="0" rtlCol="0" anchor="t" anchorCtr="0"/>
          <a:lstStyle>
            <a:lvl1pPr algn="ctr">
              <a:defRPr sz="1200">
                <a:solidFill>
                  <a:schemeClr val="tx1">
                    <a:tint val="75000"/>
                  </a:schemeClr>
                </a:solidFill>
              </a:defRPr>
            </a:lvl1pPr>
          </a:lstStyle>
          <a:p>
            <a:endParaRPr lang="en-US" dirty="0"/>
          </a:p>
        </p:txBody>
      </p:sp>
      <p:sp>
        <p:nvSpPr>
          <p:cNvPr id="13" name="Slide Number Placeholder 5"/>
          <p:cNvSpPr>
            <a:spLocks noGrp="1"/>
          </p:cNvSpPr>
          <p:nvPr>
            <p:ph type="sldNum" sz="quarter" idx="4"/>
          </p:nvPr>
        </p:nvSpPr>
        <p:spPr>
          <a:xfrm>
            <a:off x="5029200" y="6400800"/>
            <a:ext cx="685800" cy="228600"/>
          </a:xfrm>
          <a:prstGeom prst="rect">
            <a:avLst/>
          </a:prstGeom>
        </p:spPr>
        <p:txBody>
          <a:bodyPr vert="horz" lIns="0" tIns="0" rIns="0" bIns="0" rtlCol="0" anchor="t" anchorCtr="0"/>
          <a:lstStyle>
            <a:lvl1pPr algn="r">
              <a:defRPr sz="1200">
                <a:solidFill>
                  <a:schemeClr val="tx1">
                    <a:tint val="75000"/>
                  </a:schemeClr>
                </a:solidFill>
              </a:defRPr>
            </a:lvl1pPr>
          </a:lstStyle>
          <a:p>
            <a:fld id="{27C42CBD-A71F-E145-880C-AAE760575688}" type="slidenum">
              <a:rPr lang="en-US" smtClean="0"/>
              <a:t>‹#›</a:t>
            </a:fld>
            <a:endParaRPr lang="en-US" dirty="0"/>
          </a:p>
        </p:txBody>
      </p:sp>
    </p:spTree>
    <p:extLst>
      <p:ext uri="{BB962C8B-B14F-4D97-AF65-F5344CB8AC3E}">
        <p14:creationId xmlns:p14="http://schemas.microsoft.com/office/powerpoint/2010/main" val="31813465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reaker Slide - Horiz Orange">
    <p:spTree>
      <p:nvGrpSpPr>
        <p:cNvPr id="1" name=""/>
        <p:cNvGrpSpPr/>
        <p:nvPr/>
      </p:nvGrpSpPr>
      <p:grpSpPr>
        <a:xfrm>
          <a:off x="0" y="0"/>
          <a:ext cx="0" cy="0"/>
          <a:chOff x="0" y="0"/>
          <a:chExt cx="0" cy="0"/>
        </a:xfrm>
      </p:grpSpPr>
      <p:sp>
        <p:nvSpPr>
          <p:cNvPr id="7" name="Rectangle 6"/>
          <p:cNvSpPr/>
          <p:nvPr userDrawn="1"/>
        </p:nvSpPr>
        <p:spPr>
          <a:xfrm>
            <a:off x="0" y="1700784"/>
            <a:ext cx="9144000" cy="3196897"/>
          </a:xfrm>
          <a:prstGeom prst="rect">
            <a:avLst/>
          </a:prstGeom>
          <a:solidFill>
            <a:srgbClr val="F8972A"/>
          </a:solidFill>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p>
            <a:pPr algn="ctr"/>
            <a:endParaRPr lang="en-US"/>
          </a:p>
        </p:txBody>
      </p:sp>
      <p:sp>
        <p:nvSpPr>
          <p:cNvPr id="8" name="Title 1"/>
          <p:cNvSpPr>
            <a:spLocks noGrp="1"/>
          </p:cNvSpPr>
          <p:nvPr>
            <p:ph type="title"/>
          </p:nvPr>
        </p:nvSpPr>
        <p:spPr>
          <a:xfrm>
            <a:off x="457200" y="2159000"/>
            <a:ext cx="8229600" cy="2286000"/>
          </a:xfrm>
        </p:spPr>
        <p:txBody>
          <a:bodyPr anchor="ctr" anchorCtr="1"/>
          <a:lstStyle>
            <a:lvl1pPr>
              <a:defRPr>
                <a:solidFill>
                  <a:schemeClr val="bg1"/>
                </a:solidFill>
              </a:defRPr>
            </a:lvl1pPr>
          </a:lstStyle>
          <a:p>
            <a:r>
              <a:rPr lang="en-US" dirty="0" smtClean="0"/>
              <a:t>Click to edit Master title style</a:t>
            </a:r>
            <a:endParaRPr lang="en-US" dirty="0"/>
          </a:p>
        </p:txBody>
      </p:sp>
      <p:sp>
        <p:nvSpPr>
          <p:cNvPr id="13" name="Date Placeholder 3"/>
          <p:cNvSpPr>
            <a:spLocks noGrp="1"/>
          </p:cNvSpPr>
          <p:nvPr>
            <p:ph type="dt" sz="half" idx="2"/>
          </p:nvPr>
        </p:nvSpPr>
        <p:spPr>
          <a:xfrm>
            <a:off x="1371600" y="6400800"/>
            <a:ext cx="914400" cy="228600"/>
          </a:xfrm>
          <a:prstGeom prst="rect">
            <a:avLst/>
          </a:prstGeom>
        </p:spPr>
        <p:txBody>
          <a:bodyPr vert="horz" lIns="0" tIns="0" rIns="0" bIns="0" rtlCol="0" anchor="t" anchorCtr="0"/>
          <a:lstStyle>
            <a:lvl1pPr algn="l">
              <a:defRPr sz="1200">
                <a:solidFill>
                  <a:schemeClr val="tx1">
                    <a:tint val="75000"/>
                  </a:schemeClr>
                </a:solidFill>
              </a:defRPr>
            </a:lvl1pPr>
          </a:lstStyle>
          <a:p>
            <a:fld id="{EBCDF650-CA4A-3A48-B707-43B85B7D5426}" type="datetime1">
              <a:rPr lang="en-US" smtClean="0"/>
              <a:t>4/27/2021</a:t>
            </a:fld>
            <a:endParaRPr lang="en-US" dirty="0"/>
          </a:p>
        </p:txBody>
      </p:sp>
      <p:sp>
        <p:nvSpPr>
          <p:cNvPr id="14" name="Footer Placeholder 4"/>
          <p:cNvSpPr>
            <a:spLocks noGrp="1"/>
          </p:cNvSpPr>
          <p:nvPr>
            <p:ph type="ftr" sz="quarter" idx="3"/>
          </p:nvPr>
        </p:nvSpPr>
        <p:spPr>
          <a:xfrm>
            <a:off x="2286000" y="6400800"/>
            <a:ext cx="2743200" cy="228600"/>
          </a:xfrm>
          <a:prstGeom prst="rect">
            <a:avLst/>
          </a:prstGeom>
        </p:spPr>
        <p:txBody>
          <a:bodyPr vert="horz" lIns="0" tIns="0" rIns="0" bIns="0" rtlCol="0" anchor="t" anchorCtr="0"/>
          <a:lstStyle>
            <a:lvl1pPr algn="ctr">
              <a:defRPr sz="1200">
                <a:solidFill>
                  <a:schemeClr val="tx1">
                    <a:tint val="75000"/>
                  </a:schemeClr>
                </a:solidFill>
              </a:defRPr>
            </a:lvl1pPr>
          </a:lstStyle>
          <a:p>
            <a:endParaRPr lang="en-US" dirty="0"/>
          </a:p>
        </p:txBody>
      </p:sp>
      <p:sp>
        <p:nvSpPr>
          <p:cNvPr id="15" name="Slide Number Placeholder 5"/>
          <p:cNvSpPr>
            <a:spLocks noGrp="1"/>
          </p:cNvSpPr>
          <p:nvPr>
            <p:ph type="sldNum" sz="quarter" idx="4"/>
          </p:nvPr>
        </p:nvSpPr>
        <p:spPr>
          <a:xfrm>
            <a:off x="5029200" y="6400800"/>
            <a:ext cx="685800" cy="228600"/>
          </a:xfrm>
          <a:prstGeom prst="rect">
            <a:avLst/>
          </a:prstGeom>
        </p:spPr>
        <p:txBody>
          <a:bodyPr vert="horz" lIns="0" tIns="0" rIns="0" bIns="0" rtlCol="0" anchor="t" anchorCtr="0"/>
          <a:lstStyle>
            <a:lvl1pPr algn="r">
              <a:defRPr sz="1200">
                <a:solidFill>
                  <a:schemeClr val="tx1">
                    <a:tint val="75000"/>
                  </a:schemeClr>
                </a:solidFill>
              </a:defRPr>
            </a:lvl1pPr>
          </a:lstStyle>
          <a:p>
            <a:fld id="{27C42CBD-A71F-E145-880C-AAE760575688}" type="slidenum">
              <a:rPr lang="en-US" smtClean="0"/>
              <a:t>‹#›</a:t>
            </a:fld>
            <a:endParaRPr lang="en-US" dirty="0"/>
          </a:p>
        </p:txBody>
      </p:sp>
    </p:spTree>
    <p:extLst>
      <p:ext uri="{BB962C8B-B14F-4D97-AF65-F5344CB8AC3E}">
        <p14:creationId xmlns:p14="http://schemas.microsoft.com/office/powerpoint/2010/main" val="23378984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reaker Slide - Horiz Green">
    <p:spTree>
      <p:nvGrpSpPr>
        <p:cNvPr id="1" name=""/>
        <p:cNvGrpSpPr/>
        <p:nvPr/>
      </p:nvGrpSpPr>
      <p:grpSpPr>
        <a:xfrm>
          <a:off x="0" y="0"/>
          <a:ext cx="0" cy="0"/>
          <a:chOff x="0" y="0"/>
          <a:chExt cx="0" cy="0"/>
        </a:xfrm>
      </p:grpSpPr>
      <p:sp>
        <p:nvSpPr>
          <p:cNvPr id="7" name="Rectangle 6"/>
          <p:cNvSpPr/>
          <p:nvPr userDrawn="1"/>
        </p:nvSpPr>
        <p:spPr>
          <a:xfrm>
            <a:off x="0" y="1700784"/>
            <a:ext cx="9144000" cy="3196897"/>
          </a:xfrm>
          <a:prstGeom prst="rect">
            <a:avLst/>
          </a:prstGeom>
          <a:solidFill>
            <a:srgbClr val="BCD62A"/>
          </a:solidFill>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p>
            <a:pPr algn="ctr"/>
            <a:endParaRPr lang="en-US"/>
          </a:p>
        </p:txBody>
      </p:sp>
      <p:sp>
        <p:nvSpPr>
          <p:cNvPr id="8" name="Title 1"/>
          <p:cNvSpPr>
            <a:spLocks noGrp="1"/>
          </p:cNvSpPr>
          <p:nvPr>
            <p:ph type="title"/>
          </p:nvPr>
        </p:nvSpPr>
        <p:spPr>
          <a:xfrm>
            <a:off x="457200" y="2159000"/>
            <a:ext cx="8229600" cy="2286000"/>
          </a:xfrm>
        </p:spPr>
        <p:txBody>
          <a:bodyPr anchor="ctr" anchorCtr="1"/>
          <a:lstStyle>
            <a:lvl1pPr>
              <a:defRPr>
                <a:solidFill>
                  <a:schemeClr val="bg1"/>
                </a:solidFill>
              </a:defRPr>
            </a:lvl1pPr>
          </a:lstStyle>
          <a:p>
            <a:r>
              <a:rPr lang="en-US" dirty="0" smtClean="0"/>
              <a:t>Click to edit Master title style</a:t>
            </a:r>
            <a:endParaRPr lang="en-US" dirty="0"/>
          </a:p>
        </p:txBody>
      </p:sp>
      <p:sp>
        <p:nvSpPr>
          <p:cNvPr id="13" name="Date Placeholder 3"/>
          <p:cNvSpPr>
            <a:spLocks noGrp="1"/>
          </p:cNvSpPr>
          <p:nvPr>
            <p:ph type="dt" sz="half" idx="2"/>
          </p:nvPr>
        </p:nvSpPr>
        <p:spPr>
          <a:xfrm>
            <a:off x="1371600" y="6400800"/>
            <a:ext cx="914400" cy="228600"/>
          </a:xfrm>
          <a:prstGeom prst="rect">
            <a:avLst/>
          </a:prstGeom>
        </p:spPr>
        <p:txBody>
          <a:bodyPr vert="horz" lIns="0" tIns="0" rIns="0" bIns="0" rtlCol="0" anchor="t" anchorCtr="0"/>
          <a:lstStyle>
            <a:lvl1pPr algn="l">
              <a:defRPr sz="1200">
                <a:solidFill>
                  <a:schemeClr val="tx1">
                    <a:tint val="75000"/>
                  </a:schemeClr>
                </a:solidFill>
              </a:defRPr>
            </a:lvl1pPr>
          </a:lstStyle>
          <a:p>
            <a:fld id="{F7DF351A-D498-C444-B6CF-C0F356DCAD41}" type="datetime1">
              <a:rPr lang="en-US" smtClean="0"/>
              <a:t>4/27/2021</a:t>
            </a:fld>
            <a:endParaRPr lang="en-US" dirty="0"/>
          </a:p>
        </p:txBody>
      </p:sp>
      <p:sp>
        <p:nvSpPr>
          <p:cNvPr id="14" name="Footer Placeholder 4"/>
          <p:cNvSpPr>
            <a:spLocks noGrp="1"/>
          </p:cNvSpPr>
          <p:nvPr>
            <p:ph type="ftr" sz="quarter" idx="3"/>
          </p:nvPr>
        </p:nvSpPr>
        <p:spPr>
          <a:xfrm>
            <a:off x="2286000" y="6400800"/>
            <a:ext cx="2743200" cy="228600"/>
          </a:xfrm>
          <a:prstGeom prst="rect">
            <a:avLst/>
          </a:prstGeom>
        </p:spPr>
        <p:txBody>
          <a:bodyPr vert="horz" lIns="0" tIns="0" rIns="0" bIns="0" rtlCol="0" anchor="t" anchorCtr="0"/>
          <a:lstStyle>
            <a:lvl1pPr algn="ctr">
              <a:defRPr sz="1200">
                <a:solidFill>
                  <a:schemeClr val="tx1">
                    <a:tint val="75000"/>
                  </a:schemeClr>
                </a:solidFill>
              </a:defRPr>
            </a:lvl1pPr>
          </a:lstStyle>
          <a:p>
            <a:endParaRPr lang="en-US" dirty="0"/>
          </a:p>
        </p:txBody>
      </p:sp>
      <p:sp>
        <p:nvSpPr>
          <p:cNvPr id="15" name="Slide Number Placeholder 5"/>
          <p:cNvSpPr>
            <a:spLocks noGrp="1"/>
          </p:cNvSpPr>
          <p:nvPr>
            <p:ph type="sldNum" sz="quarter" idx="4"/>
          </p:nvPr>
        </p:nvSpPr>
        <p:spPr>
          <a:xfrm>
            <a:off x="5029200" y="6400800"/>
            <a:ext cx="685800" cy="228600"/>
          </a:xfrm>
          <a:prstGeom prst="rect">
            <a:avLst/>
          </a:prstGeom>
        </p:spPr>
        <p:txBody>
          <a:bodyPr vert="horz" lIns="0" tIns="0" rIns="0" bIns="0" rtlCol="0" anchor="t" anchorCtr="0"/>
          <a:lstStyle>
            <a:lvl1pPr algn="r">
              <a:defRPr sz="1200">
                <a:solidFill>
                  <a:schemeClr val="tx1">
                    <a:tint val="75000"/>
                  </a:schemeClr>
                </a:solidFill>
              </a:defRPr>
            </a:lvl1pPr>
          </a:lstStyle>
          <a:p>
            <a:fld id="{27C42CBD-A71F-E145-880C-AAE760575688}" type="slidenum">
              <a:rPr lang="en-US" smtClean="0"/>
              <a:t>‹#›</a:t>
            </a:fld>
            <a:endParaRPr lang="en-US" dirty="0"/>
          </a:p>
        </p:txBody>
      </p:sp>
    </p:spTree>
    <p:extLst>
      <p:ext uri="{BB962C8B-B14F-4D97-AF65-F5344CB8AC3E}">
        <p14:creationId xmlns:p14="http://schemas.microsoft.com/office/powerpoint/2010/main" val="12720465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reaker Slide - Horiz Purple">
    <p:spTree>
      <p:nvGrpSpPr>
        <p:cNvPr id="1" name=""/>
        <p:cNvGrpSpPr/>
        <p:nvPr/>
      </p:nvGrpSpPr>
      <p:grpSpPr>
        <a:xfrm>
          <a:off x="0" y="0"/>
          <a:ext cx="0" cy="0"/>
          <a:chOff x="0" y="0"/>
          <a:chExt cx="0" cy="0"/>
        </a:xfrm>
      </p:grpSpPr>
      <p:sp>
        <p:nvSpPr>
          <p:cNvPr id="10" name="Rectangle 9"/>
          <p:cNvSpPr/>
          <p:nvPr userDrawn="1"/>
        </p:nvSpPr>
        <p:spPr>
          <a:xfrm>
            <a:off x="0" y="1700784"/>
            <a:ext cx="9144000" cy="3196897"/>
          </a:xfrm>
          <a:prstGeom prst="rect">
            <a:avLst/>
          </a:prstGeom>
          <a:solidFill>
            <a:srgbClr val="893B81"/>
          </a:solidFill>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p>
            <a:pPr algn="ctr"/>
            <a:endParaRPr lang="en-US"/>
          </a:p>
        </p:txBody>
      </p:sp>
      <p:sp>
        <p:nvSpPr>
          <p:cNvPr id="11" name="Title 1"/>
          <p:cNvSpPr>
            <a:spLocks noGrp="1"/>
          </p:cNvSpPr>
          <p:nvPr>
            <p:ph type="title"/>
          </p:nvPr>
        </p:nvSpPr>
        <p:spPr>
          <a:xfrm>
            <a:off x="457200" y="2159000"/>
            <a:ext cx="8229600" cy="2286000"/>
          </a:xfrm>
        </p:spPr>
        <p:txBody>
          <a:bodyPr anchor="ctr" anchorCtr="1"/>
          <a:lstStyle>
            <a:lvl1pPr>
              <a:defRPr>
                <a:solidFill>
                  <a:schemeClr val="bg1"/>
                </a:solidFill>
              </a:defRPr>
            </a:lvl1pPr>
          </a:lstStyle>
          <a:p>
            <a:r>
              <a:rPr lang="en-US" dirty="0" smtClean="0"/>
              <a:t>Click to edit Master title style</a:t>
            </a:r>
            <a:endParaRPr lang="en-US" dirty="0"/>
          </a:p>
        </p:txBody>
      </p:sp>
      <p:sp>
        <p:nvSpPr>
          <p:cNvPr id="15" name="Date Placeholder 3"/>
          <p:cNvSpPr>
            <a:spLocks noGrp="1"/>
          </p:cNvSpPr>
          <p:nvPr>
            <p:ph type="dt" sz="half" idx="2"/>
          </p:nvPr>
        </p:nvSpPr>
        <p:spPr>
          <a:xfrm>
            <a:off x="1371600" y="6400800"/>
            <a:ext cx="914400" cy="228600"/>
          </a:xfrm>
          <a:prstGeom prst="rect">
            <a:avLst/>
          </a:prstGeom>
        </p:spPr>
        <p:txBody>
          <a:bodyPr vert="horz" lIns="0" tIns="0" rIns="0" bIns="0" rtlCol="0" anchor="t" anchorCtr="0"/>
          <a:lstStyle>
            <a:lvl1pPr algn="l">
              <a:defRPr sz="1200">
                <a:solidFill>
                  <a:schemeClr val="tx1">
                    <a:tint val="75000"/>
                  </a:schemeClr>
                </a:solidFill>
              </a:defRPr>
            </a:lvl1pPr>
          </a:lstStyle>
          <a:p>
            <a:fld id="{499E396E-AE53-664B-B73F-46E6BA5B8301}" type="datetime1">
              <a:rPr lang="en-US" smtClean="0"/>
              <a:t>4/27/2021</a:t>
            </a:fld>
            <a:endParaRPr lang="en-US" dirty="0"/>
          </a:p>
        </p:txBody>
      </p:sp>
      <p:sp>
        <p:nvSpPr>
          <p:cNvPr id="16" name="Footer Placeholder 4"/>
          <p:cNvSpPr>
            <a:spLocks noGrp="1"/>
          </p:cNvSpPr>
          <p:nvPr>
            <p:ph type="ftr" sz="quarter" idx="3"/>
          </p:nvPr>
        </p:nvSpPr>
        <p:spPr>
          <a:xfrm>
            <a:off x="2286000" y="6400800"/>
            <a:ext cx="2743200" cy="228600"/>
          </a:xfrm>
          <a:prstGeom prst="rect">
            <a:avLst/>
          </a:prstGeom>
        </p:spPr>
        <p:txBody>
          <a:bodyPr vert="horz" lIns="0" tIns="0" rIns="0" bIns="0" rtlCol="0" anchor="t" anchorCtr="0"/>
          <a:lstStyle>
            <a:lvl1pPr algn="ctr">
              <a:defRPr sz="1200">
                <a:solidFill>
                  <a:schemeClr val="tx1">
                    <a:tint val="75000"/>
                  </a:schemeClr>
                </a:solidFill>
              </a:defRPr>
            </a:lvl1pPr>
          </a:lstStyle>
          <a:p>
            <a:endParaRPr lang="en-US" dirty="0"/>
          </a:p>
        </p:txBody>
      </p:sp>
      <p:sp>
        <p:nvSpPr>
          <p:cNvPr id="17" name="Slide Number Placeholder 5"/>
          <p:cNvSpPr>
            <a:spLocks noGrp="1"/>
          </p:cNvSpPr>
          <p:nvPr>
            <p:ph type="sldNum" sz="quarter" idx="4"/>
          </p:nvPr>
        </p:nvSpPr>
        <p:spPr>
          <a:xfrm>
            <a:off x="5029200" y="6400800"/>
            <a:ext cx="685800" cy="228600"/>
          </a:xfrm>
          <a:prstGeom prst="rect">
            <a:avLst/>
          </a:prstGeom>
        </p:spPr>
        <p:txBody>
          <a:bodyPr vert="horz" lIns="0" tIns="0" rIns="0" bIns="0" rtlCol="0" anchor="t" anchorCtr="0"/>
          <a:lstStyle>
            <a:lvl1pPr algn="r">
              <a:defRPr sz="1200">
                <a:solidFill>
                  <a:schemeClr val="tx1">
                    <a:tint val="75000"/>
                  </a:schemeClr>
                </a:solidFill>
              </a:defRPr>
            </a:lvl1pPr>
          </a:lstStyle>
          <a:p>
            <a:fld id="{27C42CBD-A71F-E145-880C-AAE760575688}" type="slidenum">
              <a:rPr lang="en-US" smtClean="0"/>
              <a:t>‹#›</a:t>
            </a:fld>
            <a:endParaRPr lang="en-US" dirty="0"/>
          </a:p>
        </p:txBody>
      </p:sp>
    </p:spTree>
    <p:extLst>
      <p:ext uri="{BB962C8B-B14F-4D97-AF65-F5344CB8AC3E}">
        <p14:creationId xmlns:p14="http://schemas.microsoft.com/office/powerpoint/2010/main" val="38736501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reaker Slide - Vert Blue">
    <p:spTree>
      <p:nvGrpSpPr>
        <p:cNvPr id="1" name=""/>
        <p:cNvGrpSpPr/>
        <p:nvPr/>
      </p:nvGrpSpPr>
      <p:grpSpPr>
        <a:xfrm>
          <a:off x="0" y="0"/>
          <a:ext cx="0" cy="0"/>
          <a:chOff x="0" y="0"/>
          <a:chExt cx="0" cy="0"/>
        </a:xfrm>
      </p:grpSpPr>
      <p:sp>
        <p:nvSpPr>
          <p:cNvPr id="8" name="Rectangle 7"/>
          <p:cNvSpPr/>
          <p:nvPr userDrawn="1"/>
        </p:nvSpPr>
        <p:spPr>
          <a:xfrm>
            <a:off x="0" y="0"/>
            <a:ext cx="914400" cy="6858000"/>
          </a:xfrm>
          <a:prstGeom prst="rect">
            <a:avLst/>
          </a:prstGeom>
          <a:solidFill>
            <a:srgbClr val="003469"/>
          </a:solidFill>
          <a:effectLst>
            <a:outerShdw blurRad="50800" dist="38100" algn="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Date Placeholder 3"/>
          <p:cNvSpPr>
            <a:spLocks noGrp="1"/>
          </p:cNvSpPr>
          <p:nvPr>
            <p:ph type="dt" sz="half" idx="2"/>
          </p:nvPr>
        </p:nvSpPr>
        <p:spPr>
          <a:xfrm>
            <a:off x="1371600" y="6400800"/>
            <a:ext cx="914400" cy="228600"/>
          </a:xfrm>
          <a:prstGeom prst="rect">
            <a:avLst/>
          </a:prstGeom>
        </p:spPr>
        <p:txBody>
          <a:bodyPr vert="horz" lIns="0" tIns="0" rIns="0" bIns="0" rtlCol="0" anchor="t" anchorCtr="0"/>
          <a:lstStyle>
            <a:lvl1pPr algn="l">
              <a:defRPr sz="1200">
                <a:solidFill>
                  <a:schemeClr val="tx1">
                    <a:tint val="75000"/>
                  </a:schemeClr>
                </a:solidFill>
              </a:defRPr>
            </a:lvl1pPr>
          </a:lstStyle>
          <a:p>
            <a:fld id="{FDDDE2E2-3BE5-CF49-95B0-67426CE48C97}" type="datetime1">
              <a:rPr lang="en-US" smtClean="0"/>
              <a:t>4/27/2021</a:t>
            </a:fld>
            <a:endParaRPr lang="en-US" dirty="0"/>
          </a:p>
        </p:txBody>
      </p:sp>
      <p:sp>
        <p:nvSpPr>
          <p:cNvPr id="19" name="Footer Placeholder 4"/>
          <p:cNvSpPr>
            <a:spLocks noGrp="1"/>
          </p:cNvSpPr>
          <p:nvPr>
            <p:ph type="ftr" sz="quarter" idx="3"/>
          </p:nvPr>
        </p:nvSpPr>
        <p:spPr>
          <a:xfrm>
            <a:off x="2286000" y="6400800"/>
            <a:ext cx="2743200" cy="228600"/>
          </a:xfrm>
          <a:prstGeom prst="rect">
            <a:avLst/>
          </a:prstGeom>
        </p:spPr>
        <p:txBody>
          <a:bodyPr vert="horz" lIns="0" tIns="0" rIns="0" bIns="0" rtlCol="0" anchor="t" anchorCtr="0"/>
          <a:lstStyle>
            <a:lvl1pPr algn="ctr">
              <a:defRPr sz="1200">
                <a:solidFill>
                  <a:schemeClr val="tx1">
                    <a:tint val="75000"/>
                  </a:schemeClr>
                </a:solidFill>
              </a:defRPr>
            </a:lvl1pPr>
          </a:lstStyle>
          <a:p>
            <a:endParaRPr lang="en-US" dirty="0"/>
          </a:p>
        </p:txBody>
      </p:sp>
      <p:sp>
        <p:nvSpPr>
          <p:cNvPr id="20" name="Slide Number Placeholder 5"/>
          <p:cNvSpPr>
            <a:spLocks noGrp="1"/>
          </p:cNvSpPr>
          <p:nvPr>
            <p:ph type="sldNum" sz="quarter" idx="4"/>
          </p:nvPr>
        </p:nvSpPr>
        <p:spPr>
          <a:xfrm>
            <a:off x="5029200" y="6400800"/>
            <a:ext cx="685800" cy="228600"/>
          </a:xfrm>
          <a:prstGeom prst="rect">
            <a:avLst/>
          </a:prstGeom>
        </p:spPr>
        <p:txBody>
          <a:bodyPr vert="horz" lIns="0" tIns="0" rIns="0" bIns="0" rtlCol="0" anchor="t" anchorCtr="0"/>
          <a:lstStyle>
            <a:lvl1pPr algn="r">
              <a:defRPr sz="1200">
                <a:solidFill>
                  <a:schemeClr val="tx1">
                    <a:tint val="75000"/>
                  </a:schemeClr>
                </a:solidFill>
              </a:defRPr>
            </a:lvl1pPr>
          </a:lstStyle>
          <a:p>
            <a:fld id="{27C42CBD-A71F-E145-880C-AAE760575688}" type="slidenum">
              <a:rPr lang="en-US" smtClean="0"/>
              <a:t>‹#›</a:t>
            </a:fld>
            <a:endParaRPr lang="en-US" dirty="0"/>
          </a:p>
        </p:txBody>
      </p:sp>
      <p:sp>
        <p:nvSpPr>
          <p:cNvPr id="2" name="Title 1"/>
          <p:cNvSpPr>
            <a:spLocks noGrp="1"/>
          </p:cNvSpPr>
          <p:nvPr>
            <p:ph type="title" hasCustomPrompt="1"/>
          </p:nvPr>
        </p:nvSpPr>
        <p:spPr>
          <a:xfrm>
            <a:off x="1371600" y="1828800"/>
            <a:ext cx="7315200" cy="1828800"/>
          </a:xfrm>
        </p:spPr>
        <p:txBody>
          <a:bodyPr anchor="b" anchorCtr="1"/>
          <a:lstStyle/>
          <a:p>
            <a:r>
              <a:rPr lang="en-US" dirty="0" smtClean="0"/>
              <a:t>Click to edit Master </a:t>
            </a:r>
            <a:br>
              <a:rPr lang="en-US" dirty="0" smtClean="0"/>
            </a:br>
            <a:r>
              <a:rPr lang="en-US" dirty="0" smtClean="0"/>
              <a:t>title style</a:t>
            </a:r>
            <a:endParaRPr lang="en-US" dirty="0"/>
          </a:p>
        </p:txBody>
      </p:sp>
      <p:sp>
        <p:nvSpPr>
          <p:cNvPr id="9" name="Subtitle 2"/>
          <p:cNvSpPr>
            <a:spLocks noGrp="1"/>
          </p:cNvSpPr>
          <p:nvPr>
            <p:ph type="subTitle" idx="1"/>
          </p:nvPr>
        </p:nvSpPr>
        <p:spPr>
          <a:xfrm>
            <a:off x="1371600" y="3886200"/>
            <a:ext cx="7315200" cy="1600200"/>
          </a:xfrm>
        </p:spPr>
        <p:txBody>
          <a:bodyPr anchor="t" anchorCtr="1"/>
          <a:lstStyle>
            <a:lvl1pPr marL="0" indent="0" algn="ctr">
              <a:buNone/>
              <a:defRPr>
                <a:solidFill>
                  <a:srgbClr val="8A8C9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5634432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ounded Rectangle 7"/>
          <p:cNvSpPr/>
          <p:nvPr/>
        </p:nvSpPr>
        <p:spPr>
          <a:xfrm>
            <a:off x="6884782" y="6018719"/>
            <a:ext cx="408288" cy="367375"/>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2" name="Title Placeholder 1"/>
          <p:cNvSpPr>
            <a:spLocks noGrp="1"/>
          </p:cNvSpPr>
          <p:nvPr>
            <p:ph type="title"/>
          </p:nvPr>
        </p:nvSpPr>
        <p:spPr>
          <a:xfrm>
            <a:off x="457200" y="457200"/>
            <a:ext cx="8229600" cy="1143000"/>
          </a:xfrm>
          <a:prstGeom prst="rect">
            <a:avLst/>
          </a:prstGeom>
        </p:spPr>
        <p:txBody>
          <a:bodyPr vert="horz" lIns="0" tIns="0" rIns="0" bIns="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828800"/>
            <a:ext cx="8229600" cy="3931920"/>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9"/>
          <p:cNvPicPr>
            <a:picLocks noChangeAspect="1"/>
          </p:cNvPicPr>
          <p:nvPr userDrawn="1"/>
        </p:nvPicPr>
        <p:blipFill>
          <a:blip r:embed="rId33" cstate="email">
            <a:extLst>
              <a:ext uri="{28A0092B-C50C-407E-A947-70E740481C1C}">
                <a14:useLocalDpi xmlns:a14="http://schemas.microsoft.com/office/drawing/2010/main" val="0"/>
              </a:ext>
            </a:extLst>
          </a:blip>
          <a:stretch>
            <a:fillRect/>
          </a:stretch>
        </p:blipFill>
        <p:spPr>
          <a:xfrm>
            <a:off x="6889015" y="5989320"/>
            <a:ext cx="1700052" cy="620219"/>
          </a:xfrm>
          <a:prstGeom prst="rect">
            <a:avLst/>
          </a:prstGeom>
        </p:spPr>
      </p:pic>
      <p:sp>
        <p:nvSpPr>
          <p:cNvPr id="15" name="Date Placeholder 3"/>
          <p:cNvSpPr>
            <a:spLocks noGrp="1"/>
          </p:cNvSpPr>
          <p:nvPr>
            <p:ph type="dt" sz="half" idx="2"/>
          </p:nvPr>
        </p:nvSpPr>
        <p:spPr>
          <a:xfrm>
            <a:off x="1371600" y="6400800"/>
            <a:ext cx="914400" cy="228600"/>
          </a:xfrm>
          <a:prstGeom prst="rect">
            <a:avLst/>
          </a:prstGeom>
        </p:spPr>
        <p:txBody>
          <a:bodyPr vert="horz" lIns="0" tIns="0" rIns="0" bIns="0" rtlCol="0" anchor="t" anchorCtr="0"/>
          <a:lstStyle>
            <a:lvl1pPr algn="l">
              <a:defRPr sz="1200">
                <a:solidFill>
                  <a:schemeClr val="tx1">
                    <a:tint val="75000"/>
                  </a:schemeClr>
                </a:solidFill>
              </a:defRPr>
            </a:lvl1pPr>
          </a:lstStyle>
          <a:p>
            <a:fld id="{52E87A1A-AA9A-B044-8F62-CBD937703812}" type="datetime1">
              <a:rPr lang="en-US" smtClean="0"/>
              <a:t>4/27/2021</a:t>
            </a:fld>
            <a:endParaRPr lang="en-US" dirty="0"/>
          </a:p>
        </p:txBody>
      </p:sp>
      <p:sp>
        <p:nvSpPr>
          <p:cNvPr id="16" name="Footer Placeholder 4"/>
          <p:cNvSpPr>
            <a:spLocks noGrp="1"/>
          </p:cNvSpPr>
          <p:nvPr>
            <p:ph type="ftr" sz="quarter" idx="3"/>
          </p:nvPr>
        </p:nvSpPr>
        <p:spPr>
          <a:xfrm>
            <a:off x="2286000" y="6400800"/>
            <a:ext cx="2743200" cy="228600"/>
          </a:xfrm>
          <a:prstGeom prst="rect">
            <a:avLst/>
          </a:prstGeom>
        </p:spPr>
        <p:txBody>
          <a:bodyPr vert="horz" lIns="0" tIns="0" rIns="0" bIns="0" rtlCol="0" anchor="t" anchorCtr="0"/>
          <a:lstStyle>
            <a:lvl1pPr algn="ctr">
              <a:defRPr sz="1200">
                <a:solidFill>
                  <a:schemeClr val="tx1">
                    <a:tint val="75000"/>
                  </a:schemeClr>
                </a:solidFill>
              </a:defRPr>
            </a:lvl1pPr>
          </a:lstStyle>
          <a:p>
            <a:endParaRPr lang="en-US" dirty="0"/>
          </a:p>
        </p:txBody>
      </p:sp>
      <p:sp>
        <p:nvSpPr>
          <p:cNvPr id="17" name="Slide Number Placeholder 5"/>
          <p:cNvSpPr>
            <a:spLocks noGrp="1"/>
          </p:cNvSpPr>
          <p:nvPr>
            <p:ph type="sldNum" sz="quarter" idx="4"/>
          </p:nvPr>
        </p:nvSpPr>
        <p:spPr>
          <a:xfrm>
            <a:off x="5029200" y="6400800"/>
            <a:ext cx="685800" cy="228600"/>
          </a:xfrm>
          <a:prstGeom prst="rect">
            <a:avLst/>
          </a:prstGeom>
        </p:spPr>
        <p:txBody>
          <a:bodyPr vert="horz" lIns="0" tIns="0" rIns="0" bIns="0" rtlCol="0" anchor="t" anchorCtr="0"/>
          <a:lstStyle>
            <a:lvl1pPr algn="r">
              <a:defRPr sz="1200">
                <a:solidFill>
                  <a:schemeClr val="tx1">
                    <a:tint val="75000"/>
                  </a:schemeClr>
                </a:solidFill>
              </a:defRPr>
            </a:lvl1pPr>
          </a:lstStyle>
          <a:p>
            <a:fld id="{27C42CBD-A71F-E145-880C-AAE760575688}" type="slidenum">
              <a:rPr lang="en-US" smtClean="0"/>
              <a:t>‹#›</a:t>
            </a:fld>
            <a:endParaRPr lang="en-US" dirty="0"/>
          </a:p>
        </p:txBody>
      </p:sp>
    </p:spTree>
    <p:extLst>
      <p:ext uri="{BB962C8B-B14F-4D97-AF65-F5344CB8AC3E}">
        <p14:creationId xmlns:p14="http://schemas.microsoft.com/office/powerpoint/2010/main" val="908186000"/>
      </p:ext>
    </p:extLst>
  </p:cSld>
  <p:clrMap bg1="lt1" tx1="dk1" bg2="lt2" tx2="dk2" accent1="accent1" accent2="accent2" accent3="accent3" accent4="accent4" accent5="accent5" accent6="accent6" hlink="hlink" folHlink="folHlink"/>
  <p:sldLayoutIdLst>
    <p:sldLayoutId id="2147483673" r:id="rId1"/>
    <p:sldLayoutId id="2147483657" r:id="rId2"/>
    <p:sldLayoutId id="2147483674" r:id="rId3"/>
    <p:sldLayoutId id="2147483675" r:id="rId4"/>
    <p:sldLayoutId id="2147483662" r:id="rId5"/>
    <p:sldLayoutId id="2147483670" r:id="rId6"/>
    <p:sldLayoutId id="2147483671" r:id="rId7"/>
    <p:sldLayoutId id="2147483676" r:id="rId8"/>
    <p:sldLayoutId id="2147483651" r:id="rId9"/>
    <p:sldLayoutId id="2147483667" r:id="rId10"/>
    <p:sldLayoutId id="2147483668" r:id="rId11"/>
    <p:sldLayoutId id="2147483669" r:id="rId12"/>
    <p:sldLayoutId id="2147483677" r:id="rId13"/>
    <p:sldLayoutId id="2147483652" r:id="rId14"/>
    <p:sldLayoutId id="2147483654" r:id="rId15"/>
    <p:sldLayoutId id="2147483678" r:id="rId16"/>
    <p:sldLayoutId id="2147483679" r:id="rId17"/>
    <p:sldLayoutId id="2147483680" r:id="rId18"/>
    <p:sldLayoutId id="2147483681" r:id="rId19"/>
    <p:sldLayoutId id="2147483682" r:id="rId20"/>
    <p:sldLayoutId id="2147483683" r:id="rId21"/>
    <p:sldLayoutId id="2147483684" r:id="rId22"/>
    <p:sldLayoutId id="2147483685" r:id="rId23"/>
    <p:sldLayoutId id="2147483686" r:id="rId24"/>
    <p:sldLayoutId id="2147483687" r:id="rId25"/>
    <p:sldLayoutId id="2147483688" r:id="rId26"/>
    <p:sldLayoutId id="2147483689" r:id="rId27"/>
    <p:sldLayoutId id="2147483690" r:id="rId28"/>
    <p:sldLayoutId id="2147483658" r:id="rId29"/>
    <p:sldLayoutId id="2147483659" r:id="rId30"/>
    <p:sldLayoutId id="2147483666" r:id="rId31"/>
  </p:sldLayoutIdLst>
  <p:hf sldNum="0" hdr="0" ftr="0" dt="0"/>
  <p:txStyles>
    <p:titleStyle>
      <a:lvl1pPr algn="ctr" defTabSz="914400" rtl="0" eaLnBrk="1" latinLnBrk="0" hangingPunct="1">
        <a:lnSpc>
          <a:spcPts val="4600"/>
        </a:lnSpc>
        <a:spcBef>
          <a:spcPct val="0"/>
        </a:spcBef>
        <a:buNone/>
        <a:defRPr sz="4400" u="none" kern="1200" baseline="0">
          <a:solidFill>
            <a:srgbClr val="003469"/>
          </a:solidFill>
          <a:uFill>
            <a:solidFill>
              <a:schemeClr val="tx2">
                <a:lumMod val="40000"/>
                <a:lumOff val="60000"/>
              </a:schemeClr>
            </a:solidFill>
          </a:uFill>
          <a:latin typeface="Open Sans"/>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003469"/>
          </a:solidFill>
          <a:latin typeface="Open Sans"/>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3469"/>
          </a:solidFill>
          <a:latin typeface="Open Sans"/>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3469"/>
          </a:solidFill>
          <a:latin typeface="Open Sans"/>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3469"/>
          </a:solidFill>
          <a:latin typeface="Open Sans"/>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3469"/>
          </a:solidFill>
          <a:latin typeface="Open Sans"/>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9.xml"/><Relationship Id="rId5" Type="http://schemas.openxmlformats.org/officeDocument/2006/relationships/image" Target="../media/image12.pn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62100" y="781050"/>
            <a:ext cx="7086600" cy="2695575"/>
          </a:xfrm>
        </p:spPr>
        <p:txBody>
          <a:bodyPr>
            <a:normAutofit fontScale="90000"/>
          </a:bodyPr>
          <a:lstStyle/>
          <a:p>
            <a:r>
              <a:rPr lang="en-US" sz="3600" dirty="0" smtClean="0"/>
              <a:t/>
            </a:r>
            <a:br>
              <a:rPr lang="en-US" sz="3600" dirty="0" smtClean="0"/>
            </a:br>
            <a:r>
              <a:rPr lang="en-US" sz="3600" dirty="0"/>
              <a:t/>
            </a:r>
            <a:br>
              <a:rPr lang="en-US" sz="3600" dirty="0"/>
            </a:br>
            <a:r>
              <a:rPr lang="en-US" sz="3600" dirty="0" smtClean="0"/>
              <a:t/>
            </a:r>
            <a:br>
              <a:rPr lang="en-US" sz="3600" dirty="0" smtClean="0"/>
            </a:br>
            <a:r>
              <a:rPr lang="en-US" sz="3600" dirty="0" smtClean="0"/>
              <a:t/>
            </a:r>
            <a:br>
              <a:rPr lang="en-US" sz="3600" dirty="0" smtClean="0"/>
            </a:br>
            <a:r>
              <a:rPr lang="en-US" sz="3600" dirty="0"/>
              <a:t/>
            </a:r>
            <a:br>
              <a:rPr lang="en-US" sz="3600" dirty="0"/>
            </a:br>
            <a:r>
              <a:rPr lang="en-US" sz="3600" dirty="0" smtClean="0"/>
              <a:t/>
            </a:r>
            <a:br>
              <a:rPr lang="en-US" sz="3600" dirty="0" smtClean="0"/>
            </a:br>
            <a:r>
              <a:rPr lang="en-US" sz="3600" dirty="0"/>
              <a:t/>
            </a:r>
            <a:br>
              <a:rPr lang="en-US" sz="3600" dirty="0"/>
            </a:br>
            <a:r>
              <a:rPr lang="en-US" sz="3600" dirty="0" smtClean="0"/>
              <a:t/>
            </a:r>
            <a:br>
              <a:rPr lang="en-US" sz="3600" dirty="0" smtClean="0"/>
            </a:br>
            <a:r>
              <a:rPr lang="en-US" sz="3600" dirty="0"/>
              <a:t/>
            </a:r>
            <a:br>
              <a:rPr lang="en-US" sz="3600" dirty="0"/>
            </a:br>
            <a:r>
              <a:rPr lang="en-US" sz="2200" dirty="0" smtClean="0"/>
              <a:t/>
            </a:r>
            <a:br>
              <a:rPr lang="en-US" sz="2200" dirty="0" smtClean="0"/>
            </a:br>
            <a:r>
              <a:rPr lang="en-US" sz="2200" dirty="0"/>
              <a:t/>
            </a:r>
            <a:br>
              <a:rPr lang="en-US" sz="2200" dirty="0"/>
            </a:br>
            <a:r>
              <a:rPr lang="en-US" sz="2200" dirty="0" smtClean="0"/>
              <a:t/>
            </a:r>
            <a:br>
              <a:rPr lang="en-US" sz="2200" dirty="0" smtClean="0"/>
            </a:br>
            <a:r>
              <a:rPr lang="en-US" sz="2200" dirty="0"/>
              <a:t/>
            </a:r>
            <a:br>
              <a:rPr lang="en-US" sz="2200" dirty="0"/>
            </a:br>
            <a:r>
              <a:rPr lang="en-US" sz="3600" dirty="0" smtClean="0"/>
              <a:t/>
            </a:r>
            <a:br>
              <a:rPr lang="en-US" sz="3600" dirty="0" smtClean="0"/>
            </a:br>
            <a:r>
              <a:rPr lang="en-US" sz="3600" dirty="0" smtClean="0"/>
              <a:t>Palliative Care in the NICU </a:t>
            </a:r>
            <a:br>
              <a:rPr lang="en-US" sz="3600" dirty="0" smtClean="0"/>
            </a:br>
            <a:r>
              <a:rPr lang="en-US" sz="3600" dirty="0" smtClean="0"/>
              <a:t>ICANN</a:t>
            </a:r>
            <a:br>
              <a:rPr lang="en-US" sz="3600" dirty="0" smtClean="0"/>
            </a:br>
            <a:r>
              <a:rPr lang="en-US" sz="3600" dirty="0" smtClean="0"/>
              <a:t>May 20</a:t>
            </a:r>
            <a:r>
              <a:rPr lang="en-US" sz="3600" baseline="30000" dirty="0" smtClean="0"/>
              <a:t>th</a:t>
            </a:r>
            <a:r>
              <a:rPr lang="en-US" sz="3600" dirty="0" smtClean="0"/>
              <a:t>, 2021</a:t>
            </a:r>
            <a:r>
              <a:rPr lang="en-US" sz="2200" dirty="0" smtClean="0"/>
              <a:t/>
            </a:r>
            <a:br>
              <a:rPr lang="en-US" sz="2200" dirty="0" smtClean="0"/>
            </a:br>
            <a:r>
              <a:rPr lang="en-US" sz="2700" dirty="0" smtClean="0"/>
              <a:t>Sara Molina, MSN, MBE, RN</a:t>
            </a:r>
            <a:r>
              <a:rPr lang="en-US" sz="2200" dirty="0"/>
              <a:t/>
            </a:r>
            <a:br>
              <a:rPr lang="en-US" sz="2200" dirty="0"/>
            </a:br>
            <a:endParaRPr lang="en-US" sz="2200" dirty="0"/>
          </a:p>
        </p:txBody>
      </p:sp>
      <p:pic>
        <p:nvPicPr>
          <p:cNvPr id="6" name="Picture 5"/>
          <p:cNvPicPr>
            <a:picLocks noChangeAspect="1"/>
          </p:cNvPicPr>
          <p:nvPr/>
        </p:nvPicPr>
        <p:blipFill>
          <a:blip r:embed="rId3"/>
          <a:stretch>
            <a:fillRect/>
          </a:stretch>
        </p:blipFill>
        <p:spPr>
          <a:xfrm>
            <a:off x="2438400" y="3145209"/>
            <a:ext cx="2452687" cy="1806281"/>
          </a:xfrm>
          <a:prstGeom prst="rect">
            <a:avLst/>
          </a:prstGeom>
        </p:spPr>
      </p:pic>
      <p:pic>
        <p:nvPicPr>
          <p:cNvPr id="7" name="Picture 6"/>
          <p:cNvPicPr>
            <a:picLocks noChangeAspect="1"/>
          </p:cNvPicPr>
          <p:nvPr/>
        </p:nvPicPr>
        <p:blipFill>
          <a:blip r:embed="rId4"/>
          <a:stretch>
            <a:fillRect/>
          </a:stretch>
        </p:blipFill>
        <p:spPr>
          <a:xfrm>
            <a:off x="5408706" y="3145209"/>
            <a:ext cx="2516093" cy="1806281"/>
          </a:xfrm>
          <a:prstGeom prst="rect">
            <a:avLst/>
          </a:prstGeom>
        </p:spPr>
      </p:pic>
    </p:spTree>
    <p:extLst>
      <p:ext uri="{BB962C8B-B14F-4D97-AF65-F5344CB8AC3E}">
        <p14:creationId xmlns:p14="http://schemas.microsoft.com/office/powerpoint/2010/main" val="5647830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8725" y="228600"/>
            <a:ext cx="7315200" cy="2000250"/>
          </a:xfrm>
        </p:spPr>
        <p:txBody>
          <a:bodyPr>
            <a:noAutofit/>
          </a:bodyPr>
          <a:lstStyle/>
          <a:p>
            <a:r>
              <a:rPr lang="en-US" dirty="0"/>
              <a:t>PC in the </a:t>
            </a:r>
            <a:r>
              <a:rPr lang="en-US" dirty="0" smtClean="0"/>
              <a:t>NICU:</a:t>
            </a:r>
            <a:br>
              <a:rPr lang="en-US" dirty="0" smtClean="0"/>
            </a:br>
            <a:r>
              <a:rPr lang="en-US" dirty="0" smtClean="0"/>
              <a:t>National Association of Neonatal Nurses</a:t>
            </a:r>
            <a:endParaRPr lang="en-US" dirty="0"/>
          </a:p>
        </p:txBody>
      </p:sp>
      <p:sp>
        <p:nvSpPr>
          <p:cNvPr id="3" name="Subtitle 2"/>
          <p:cNvSpPr>
            <a:spLocks noGrp="1"/>
          </p:cNvSpPr>
          <p:nvPr>
            <p:ph type="subTitle" idx="1"/>
          </p:nvPr>
        </p:nvSpPr>
        <p:spPr>
          <a:xfrm>
            <a:off x="-1276350" y="4629149"/>
            <a:ext cx="104775" cy="466725"/>
          </a:xfrm>
        </p:spPr>
        <p:txBody>
          <a:bodyPr>
            <a:normAutofit lnSpcReduction="10000"/>
          </a:bodyPr>
          <a:lstStyle/>
          <a:p>
            <a:endParaRPr lang="en-US" dirty="0"/>
          </a:p>
        </p:txBody>
      </p:sp>
      <p:sp>
        <p:nvSpPr>
          <p:cNvPr id="5" name="TextBox 4"/>
          <p:cNvSpPr txBox="1"/>
          <p:nvPr/>
        </p:nvSpPr>
        <p:spPr>
          <a:xfrm>
            <a:off x="1228725" y="2228850"/>
            <a:ext cx="7620000" cy="3416320"/>
          </a:xfrm>
          <a:prstGeom prst="rect">
            <a:avLst/>
          </a:prstGeom>
          <a:noFill/>
        </p:spPr>
        <p:txBody>
          <a:bodyPr wrap="square" rtlCol="0">
            <a:spAutoFit/>
          </a:bodyPr>
          <a:lstStyle/>
          <a:p>
            <a:r>
              <a:rPr lang="en-US" sz="2400" b="1" dirty="0" smtClean="0">
                <a:latin typeface="Open Sans"/>
              </a:rPr>
              <a:t>Association Position:</a:t>
            </a:r>
          </a:p>
          <a:p>
            <a:r>
              <a:rPr lang="en-US" sz="2400" dirty="0" smtClean="0">
                <a:latin typeface="Open Sans"/>
              </a:rPr>
              <a:t>“Palliative and end-of-life care for infants and their families are an integral component of neonatal care, and neonatal nurses should be trained and participate in setting care goals and providing services involved in this essential care. Nurses and nurse practitioners work with physicians and others to provide symptom management, relief of suffering, and dignity for infants and families. </a:t>
            </a:r>
            <a:endParaRPr lang="en-US" sz="2400" dirty="0">
              <a:latin typeface="Open Sans"/>
            </a:endParaRPr>
          </a:p>
        </p:txBody>
      </p:sp>
    </p:spTree>
    <p:extLst>
      <p:ext uri="{BB962C8B-B14F-4D97-AF65-F5344CB8AC3E}">
        <p14:creationId xmlns:p14="http://schemas.microsoft.com/office/powerpoint/2010/main" val="13070542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0"/>
            <a:ext cx="7315200" cy="1828800"/>
          </a:xfrm>
        </p:spPr>
        <p:txBody>
          <a:bodyPr/>
          <a:lstStyle/>
          <a:p>
            <a:r>
              <a:rPr lang="en-US" dirty="0"/>
              <a:t>PC in the NICU:</a:t>
            </a:r>
            <a:br>
              <a:rPr lang="en-US" dirty="0"/>
            </a:br>
            <a:r>
              <a:rPr lang="en-US" dirty="0"/>
              <a:t>National Association of Neonatal Nurses</a:t>
            </a:r>
          </a:p>
        </p:txBody>
      </p:sp>
      <p:sp>
        <p:nvSpPr>
          <p:cNvPr id="3" name="Subtitle 2"/>
          <p:cNvSpPr>
            <a:spLocks noGrp="1"/>
          </p:cNvSpPr>
          <p:nvPr>
            <p:ph type="subTitle" idx="1"/>
          </p:nvPr>
        </p:nvSpPr>
        <p:spPr>
          <a:xfrm flipV="1">
            <a:off x="16974766" y="5381624"/>
            <a:ext cx="322634" cy="45719"/>
          </a:xfrm>
        </p:spPr>
        <p:txBody>
          <a:bodyPr>
            <a:normAutofit fontScale="25000" lnSpcReduction="20000"/>
          </a:bodyPr>
          <a:lstStyle/>
          <a:p>
            <a:endParaRPr lang="en-US" dirty="0"/>
          </a:p>
        </p:txBody>
      </p:sp>
      <p:sp>
        <p:nvSpPr>
          <p:cNvPr id="4" name="TextBox 3"/>
          <p:cNvSpPr txBox="1"/>
          <p:nvPr/>
        </p:nvSpPr>
        <p:spPr>
          <a:xfrm>
            <a:off x="1371600" y="1896894"/>
            <a:ext cx="7500026" cy="4278094"/>
          </a:xfrm>
          <a:prstGeom prst="rect">
            <a:avLst/>
          </a:prstGeom>
          <a:noFill/>
        </p:spPr>
        <p:txBody>
          <a:bodyPr wrap="square" rtlCol="0">
            <a:spAutoFit/>
          </a:bodyPr>
          <a:lstStyle/>
          <a:p>
            <a:r>
              <a:rPr lang="en-US" sz="1600" b="1" dirty="0" smtClean="0">
                <a:latin typeface="Open Sans"/>
              </a:rPr>
              <a:t>Excerpt from Recommendations:</a:t>
            </a:r>
          </a:p>
          <a:p>
            <a:pPr marL="342900" indent="-342900">
              <a:buAutoNum type="arabicPeriod"/>
            </a:pPr>
            <a:r>
              <a:rPr lang="en-US" sz="1600" dirty="0" smtClean="0">
                <a:latin typeface="Open Sans"/>
              </a:rPr>
              <a:t>Palliative care should be offered at any period in which the infant’s life may be limited- prenatally, at the time of birth, and after the birth- and in any location, including in the labor and delivery suite, in the NICU, and at home following discharge. </a:t>
            </a:r>
          </a:p>
          <a:p>
            <a:pPr marL="342900" indent="-342900">
              <a:buAutoNum type="arabicPeriod"/>
            </a:pPr>
            <a:r>
              <a:rPr lang="en-US" sz="1600" dirty="0" smtClean="0">
                <a:latin typeface="Open Sans"/>
              </a:rPr>
              <a:t>An advocate or palliative care provider should be identified prenatally or at delivery/diagnosis for each infant and family in need of palliative services. The advocate should be able to guide and comfort parents across the illness trajectory including prenatal, labor and delivery, and NICU care. </a:t>
            </a:r>
          </a:p>
          <a:p>
            <a:pPr marL="342900" indent="-342900">
              <a:buAutoNum type="arabicPeriod"/>
            </a:pPr>
            <a:r>
              <a:rPr lang="en-US" sz="1600" dirty="0" smtClean="0">
                <a:latin typeface="Open Sans"/>
              </a:rPr>
              <a:t>Palliative care family support services should include perinatal/neonatal social workers, hospital chaplains, and clergy, and palliative care team members to provide emotional and spiritual support, a child-life specialist or family support specialist to support the infant’s siblings, a parent who has had a child in the NICU to assist with navigating the NICU experience, and a lactation consultant t assist mothers who want to breastfeed their infant or donate breast milk at the end of life and to help mothers manage cessation of lactation. </a:t>
            </a:r>
            <a:endParaRPr lang="en-US" sz="1600" dirty="0">
              <a:latin typeface="Open Sans"/>
            </a:endParaRPr>
          </a:p>
        </p:txBody>
      </p:sp>
    </p:spTree>
    <p:extLst>
      <p:ext uri="{BB962C8B-B14F-4D97-AF65-F5344CB8AC3E}">
        <p14:creationId xmlns:p14="http://schemas.microsoft.com/office/powerpoint/2010/main" val="27946163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0675" y="2581275"/>
            <a:ext cx="295275" cy="247650"/>
          </a:xfrm>
        </p:spPr>
        <p:txBody>
          <a:bodyPr>
            <a:normAutofit fontScale="90000"/>
          </a:bodyPr>
          <a:lstStyle/>
          <a:p>
            <a:r>
              <a:rPr lang="en-US" sz="3600" dirty="0"/>
              <a:t>What Is Pediatric Palliative Care?</a:t>
            </a:r>
          </a:p>
        </p:txBody>
      </p:sp>
      <p:sp>
        <p:nvSpPr>
          <p:cNvPr id="3" name="Subtitle 2"/>
          <p:cNvSpPr>
            <a:spLocks noGrp="1"/>
          </p:cNvSpPr>
          <p:nvPr>
            <p:ph type="subTitle" idx="1"/>
          </p:nvPr>
        </p:nvSpPr>
        <p:spPr>
          <a:xfrm>
            <a:off x="-1152525" y="4400550"/>
            <a:ext cx="180975" cy="590550"/>
          </a:xfrm>
        </p:spPr>
        <p:txBody>
          <a:bodyPr/>
          <a:lstStyle/>
          <a:p>
            <a:endParaRPr lang="en-US"/>
          </a:p>
        </p:txBody>
      </p:sp>
      <p:sp>
        <p:nvSpPr>
          <p:cNvPr id="4" name="TextBox 3"/>
          <p:cNvSpPr txBox="1"/>
          <p:nvPr/>
        </p:nvSpPr>
        <p:spPr>
          <a:xfrm>
            <a:off x="1400175" y="1609725"/>
            <a:ext cx="7315200" cy="3416320"/>
          </a:xfrm>
          <a:prstGeom prst="rect">
            <a:avLst/>
          </a:prstGeom>
          <a:noFill/>
        </p:spPr>
        <p:txBody>
          <a:bodyPr wrap="square" rtlCol="0">
            <a:spAutoFit/>
          </a:bodyPr>
          <a:lstStyle/>
          <a:p>
            <a:pPr algn="ctr"/>
            <a:r>
              <a:rPr lang="en-US" sz="5400" dirty="0" smtClean="0">
                <a:latin typeface="Open Sans"/>
              </a:rPr>
              <a:t>Pediatric palliative care is </a:t>
            </a:r>
            <a:r>
              <a:rPr lang="en-US" sz="5400" b="1" dirty="0" smtClean="0">
                <a:latin typeface="Open Sans"/>
              </a:rPr>
              <a:t>NOT</a:t>
            </a:r>
            <a:r>
              <a:rPr lang="en-US" sz="5400" dirty="0" smtClean="0">
                <a:latin typeface="Open Sans"/>
              </a:rPr>
              <a:t> only for hospice/end of life patients</a:t>
            </a:r>
            <a:endParaRPr lang="en-US" sz="5400" dirty="0">
              <a:latin typeface="Open Sans"/>
            </a:endParaRPr>
          </a:p>
        </p:txBody>
      </p:sp>
    </p:spTree>
    <p:extLst>
      <p:ext uri="{BB962C8B-B14F-4D97-AF65-F5344CB8AC3E}">
        <p14:creationId xmlns:p14="http://schemas.microsoft.com/office/powerpoint/2010/main" val="40508269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7775" y="304800"/>
            <a:ext cx="7315200" cy="1038225"/>
          </a:xfrm>
        </p:spPr>
        <p:txBody>
          <a:bodyPr/>
          <a:lstStyle/>
          <a:p>
            <a:r>
              <a:rPr lang="en-US" dirty="0" smtClean="0"/>
              <a:t>Why PPC?</a:t>
            </a:r>
            <a:endParaRPr lang="en-US" dirty="0"/>
          </a:p>
        </p:txBody>
      </p:sp>
      <p:sp>
        <p:nvSpPr>
          <p:cNvPr id="3" name="Subtitle 2"/>
          <p:cNvSpPr>
            <a:spLocks noGrp="1"/>
          </p:cNvSpPr>
          <p:nvPr>
            <p:ph type="subTitle" idx="1"/>
          </p:nvPr>
        </p:nvSpPr>
        <p:spPr>
          <a:xfrm>
            <a:off x="-1514475" y="2200275"/>
            <a:ext cx="66676" cy="85725"/>
          </a:xfrm>
        </p:spPr>
        <p:txBody>
          <a:bodyPr>
            <a:normAutofit fontScale="25000" lnSpcReduction="20000"/>
          </a:bodyPr>
          <a:lstStyle/>
          <a:p>
            <a:pPr algn="just"/>
            <a:endParaRPr lang="en-US" dirty="0"/>
          </a:p>
        </p:txBody>
      </p:sp>
      <p:sp>
        <p:nvSpPr>
          <p:cNvPr id="4" name="TextBox 3"/>
          <p:cNvSpPr txBox="1"/>
          <p:nvPr/>
        </p:nvSpPr>
        <p:spPr>
          <a:xfrm>
            <a:off x="1466850" y="1571625"/>
            <a:ext cx="7172325" cy="3539430"/>
          </a:xfrm>
          <a:prstGeom prst="rect">
            <a:avLst/>
          </a:prstGeom>
          <a:noFill/>
        </p:spPr>
        <p:txBody>
          <a:bodyPr wrap="square" rtlCol="0">
            <a:spAutoFit/>
          </a:bodyPr>
          <a:lstStyle/>
          <a:p>
            <a:pPr marL="285750" indent="-285750">
              <a:buFont typeface="Arial" panose="020B0604020202020204" pitchFamily="34" charset="0"/>
              <a:buChar char="•"/>
            </a:pPr>
            <a:r>
              <a:rPr lang="en-US" sz="2800" dirty="0" smtClean="0">
                <a:latin typeface="Open Sans"/>
              </a:rPr>
              <a:t>Complex medical diagnoses: sometimes known, sometimes unknown prognostic ability </a:t>
            </a:r>
          </a:p>
          <a:p>
            <a:pPr marL="285750" indent="-285750">
              <a:buFont typeface="Arial" panose="020B0604020202020204" pitchFamily="34" charset="0"/>
              <a:buChar char="•"/>
            </a:pPr>
            <a:r>
              <a:rPr lang="en-US" sz="2800" dirty="0" smtClean="0">
                <a:latin typeface="Open Sans"/>
              </a:rPr>
              <a:t>Children with certain disorders/diseases are living longer than ever before</a:t>
            </a:r>
          </a:p>
          <a:p>
            <a:pPr marL="285750" indent="-285750">
              <a:buFont typeface="Arial" panose="020B0604020202020204" pitchFamily="34" charset="0"/>
              <a:buChar char="•"/>
            </a:pPr>
            <a:r>
              <a:rPr lang="en-US" sz="2800" dirty="0">
                <a:latin typeface="Open Sans"/>
              </a:rPr>
              <a:t>In 2013, there were 18,888 deaths in children ages </a:t>
            </a:r>
            <a:r>
              <a:rPr lang="en-US" sz="2800" dirty="0" smtClean="0">
                <a:latin typeface="Open Sans"/>
              </a:rPr>
              <a:t>1-19 years</a:t>
            </a:r>
            <a:r>
              <a:rPr lang="en-US" sz="2800" dirty="0">
                <a:latin typeface="Open Sans"/>
              </a:rPr>
              <a:t>, representing a death rate of 24 per 100,000</a:t>
            </a:r>
          </a:p>
        </p:txBody>
      </p:sp>
    </p:spTree>
    <p:extLst>
      <p:ext uri="{BB962C8B-B14F-4D97-AF65-F5344CB8AC3E}">
        <p14:creationId xmlns:p14="http://schemas.microsoft.com/office/powerpoint/2010/main" val="3294667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0694" y="504825"/>
            <a:ext cx="7315200" cy="819150"/>
          </a:xfrm>
        </p:spPr>
        <p:txBody>
          <a:bodyPr/>
          <a:lstStyle/>
          <a:p>
            <a:r>
              <a:rPr lang="en-US" dirty="0" smtClean="0"/>
              <a:t>Why PPC?</a:t>
            </a:r>
            <a:endParaRPr lang="en-US" dirty="0"/>
          </a:p>
        </p:txBody>
      </p:sp>
      <p:pic>
        <p:nvPicPr>
          <p:cNvPr id="4" name="Picture 3"/>
          <p:cNvPicPr>
            <a:picLocks noChangeAspect="1"/>
          </p:cNvPicPr>
          <p:nvPr/>
        </p:nvPicPr>
        <p:blipFill>
          <a:blip r:embed="rId3"/>
          <a:stretch>
            <a:fillRect/>
          </a:stretch>
        </p:blipFill>
        <p:spPr>
          <a:xfrm>
            <a:off x="1136869" y="1733550"/>
            <a:ext cx="7935580" cy="3562348"/>
          </a:xfrm>
          <a:prstGeom prst="rect">
            <a:avLst/>
          </a:prstGeom>
        </p:spPr>
      </p:pic>
      <p:sp>
        <p:nvSpPr>
          <p:cNvPr id="3" name="Subtitle 2"/>
          <p:cNvSpPr>
            <a:spLocks noGrp="1"/>
          </p:cNvSpPr>
          <p:nvPr>
            <p:ph type="subTitle" idx="1"/>
          </p:nvPr>
        </p:nvSpPr>
        <p:spPr>
          <a:xfrm flipH="1" flipV="1">
            <a:off x="-1600200" y="5295898"/>
            <a:ext cx="333375" cy="45719"/>
          </a:xfrm>
        </p:spPr>
        <p:txBody>
          <a:bodyPr>
            <a:normAutofit fontScale="25000" lnSpcReduction="20000"/>
          </a:bodyPr>
          <a:lstStyle/>
          <a:p>
            <a:endParaRPr lang="en-US" dirty="0"/>
          </a:p>
        </p:txBody>
      </p:sp>
    </p:spTree>
    <p:extLst>
      <p:ext uri="{BB962C8B-B14F-4D97-AF65-F5344CB8AC3E}">
        <p14:creationId xmlns:p14="http://schemas.microsoft.com/office/powerpoint/2010/main" val="13600345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57175"/>
            <a:ext cx="7315200" cy="1276350"/>
          </a:xfrm>
        </p:spPr>
        <p:txBody>
          <a:bodyPr/>
          <a:lstStyle/>
          <a:p>
            <a:r>
              <a:rPr lang="en-US" dirty="0" smtClean="0"/>
              <a:t>What diagnoses?</a:t>
            </a:r>
            <a:endParaRPr lang="en-US" dirty="0"/>
          </a:p>
        </p:txBody>
      </p:sp>
      <p:sp>
        <p:nvSpPr>
          <p:cNvPr id="3" name="Subtitle 2"/>
          <p:cNvSpPr>
            <a:spLocks noGrp="1"/>
          </p:cNvSpPr>
          <p:nvPr>
            <p:ph type="subTitle" idx="1"/>
          </p:nvPr>
        </p:nvSpPr>
        <p:spPr>
          <a:xfrm>
            <a:off x="-1962150" y="4686300"/>
            <a:ext cx="571500" cy="95250"/>
          </a:xfrm>
        </p:spPr>
        <p:txBody>
          <a:bodyPr>
            <a:normAutofit fontScale="25000" lnSpcReduction="20000"/>
          </a:bodyPr>
          <a:lstStyle/>
          <a:p>
            <a:endParaRPr lang="en-US" dirty="0"/>
          </a:p>
        </p:txBody>
      </p:sp>
      <p:sp>
        <p:nvSpPr>
          <p:cNvPr id="4" name="TextBox 3"/>
          <p:cNvSpPr txBox="1"/>
          <p:nvPr/>
        </p:nvSpPr>
        <p:spPr>
          <a:xfrm>
            <a:off x="1285875" y="1647826"/>
            <a:ext cx="7400925" cy="646331"/>
          </a:xfrm>
          <a:prstGeom prst="rect">
            <a:avLst/>
          </a:prstGeom>
          <a:noFill/>
        </p:spPr>
        <p:txBody>
          <a:bodyPr wrap="square" rtlCol="0">
            <a:spAutoFit/>
          </a:bodyPr>
          <a:lstStyle/>
          <a:p>
            <a:pPr marL="285750" indent="-285750">
              <a:buFont typeface="Arial" panose="020B0604020202020204" pitchFamily="34" charset="0"/>
              <a:buChar char="•"/>
            </a:pPr>
            <a:r>
              <a:rPr lang="en-US" dirty="0" smtClean="0">
                <a:latin typeface="Open Sans"/>
              </a:rPr>
              <a:t>General referral criteria: presence of a chronic, complex, or life-threatening illness/condition and one or more of the following:</a:t>
            </a:r>
          </a:p>
        </p:txBody>
      </p:sp>
      <p:pic>
        <p:nvPicPr>
          <p:cNvPr id="5" name="Pictur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660055" y="2294158"/>
            <a:ext cx="4272387" cy="4335244"/>
          </a:xfrm>
          <a:prstGeom prst="rect">
            <a:avLst/>
          </a:prstGeom>
        </p:spPr>
      </p:pic>
    </p:spTree>
    <p:extLst>
      <p:ext uri="{BB962C8B-B14F-4D97-AF65-F5344CB8AC3E}">
        <p14:creationId xmlns:p14="http://schemas.microsoft.com/office/powerpoint/2010/main" val="17170204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8725" y="1914525"/>
            <a:ext cx="352425" cy="409575"/>
          </a:xfrm>
        </p:spPr>
        <p:txBody>
          <a:bodyPr>
            <a:normAutofit fontScale="90000"/>
          </a:bodyPr>
          <a:lstStyle/>
          <a:p>
            <a:endParaRPr lang="en-US" dirty="0"/>
          </a:p>
        </p:txBody>
      </p:sp>
      <p:sp>
        <p:nvSpPr>
          <p:cNvPr id="3" name="Subtitle 2"/>
          <p:cNvSpPr>
            <a:spLocks noGrp="1"/>
          </p:cNvSpPr>
          <p:nvPr>
            <p:ph type="subTitle" idx="1"/>
          </p:nvPr>
        </p:nvSpPr>
        <p:spPr>
          <a:xfrm>
            <a:off x="-1885950" y="3143250"/>
            <a:ext cx="200025" cy="276225"/>
          </a:xfrm>
        </p:spPr>
        <p:txBody>
          <a:bodyPr>
            <a:normAutofit fontScale="70000" lnSpcReduction="20000"/>
          </a:bodyPr>
          <a:lstStyle/>
          <a:p>
            <a:endParaRPr lang="en-US" dirty="0"/>
          </a:p>
        </p:txBody>
      </p:sp>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90599" y="326505"/>
            <a:ext cx="3911447" cy="2589072"/>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902046" y="228600"/>
            <a:ext cx="4058590" cy="2686977"/>
          </a:xfrm>
          <a:prstGeom prst="rect">
            <a:avLst/>
          </a:prstGeom>
        </p:spPr>
      </p:pic>
      <p:pic>
        <p:nvPicPr>
          <p:cNvPr id="6" name="Picture 5"/>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2504703" y="3143250"/>
            <a:ext cx="3905622" cy="2859473"/>
          </a:xfrm>
          <a:prstGeom prst="rect">
            <a:avLst/>
          </a:prstGeom>
        </p:spPr>
      </p:pic>
    </p:spTree>
    <p:extLst>
      <p:ext uri="{BB962C8B-B14F-4D97-AF65-F5344CB8AC3E}">
        <p14:creationId xmlns:p14="http://schemas.microsoft.com/office/powerpoint/2010/main" val="37614505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6825" y="209550"/>
            <a:ext cx="7315200" cy="1066800"/>
          </a:xfrm>
        </p:spPr>
        <p:txBody>
          <a:bodyPr/>
          <a:lstStyle/>
          <a:p>
            <a:r>
              <a:rPr lang="en-US" dirty="0" smtClean="0"/>
              <a:t>Diagnoses in the NICU</a:t>
            </a:r>
            <a:endParaRPr lang="en-US" dirty="0"/>
          </a:p>
        </p:txBody>
      </p:sp>
      <p:sp>
        <p:nvSpPr>
          <p:cNvPr id="3" name="Subtitle 2"/>
          <p:cNvSpPr>
            <a:spLocks noGrp="1"/>
          </p:cNvSpPr>
          <p:nvPr>
            <p:ph type="subTitle" idx="1"/>
          </p:nvPr>
        </p:nvSpPr>
        <p:spPr>
          <a:xfrm>
            <a:off x="-904875" y="5324473"/>
            <a:ext cx="85725" cy="66675"/>
          </a:xfrm>
        </p:spPr>
        <p:txBody>
          <a:bodyPr>
            <a:normAutofit fontScale="25000" lnSpcReduction="20000"/>
          </a:bodyPr>
          <a:lstStyle/>
          <a:p>
            <a:endParaRPr lang="en-US" dirty="0"/>
          </a:p>
        </p:txBody>
      </p:sp>
      <p:sp>
        <p:nvSpPr>
          <p:cNvPr id="4" name="TextBox 3"/>
          <p:cNvSpPr txBox="1"/>
          <p:nvPr/>
        </p:nvSpPr>
        <p:spPr>
          <a:xfrm>
            <a:off x="1266825" y="1724025"/>
            <a:ext cx="7315200" cy="3046988"/>
          </a:xfrm>
          <a:prstGeom prst="rect">
            <a:avLst/>
          </a:prstGeom>
          <a:noFill/>
        </p:spPr>
        <p:txBody>
          <a:bodyPr wrap="square" rtlCol="0">
            <a:spAutoFit/>
          </a:bodyPr>
          <a:lstStyle/>
          <a:p>
            <a:pPr marL="285750" indent="-285750">
              <a:buFont typeface="Arial" panose="020B0604020202020204" pitchFamily="34" charset="0"/>
              <a:buChar char="•"/>
            </a:pPr>
            <a:r>
              <a:rPr lang="en-US" sz="3200" dirty="0" smtClean="0">
                <a:latin typeface="Open Sans"/>
              </a:rPr>
              <a:t>Genetic/chromosomal: </a:t>
            </a:r>
          </a:p>
          <a:p>
            <a:pPr marL="742950" lvl="1" indent="-285750">
              <a:buFont typeface="Arial" panose="020B0604020202020204" pitchFamily="34" charset="0"/>
              <a:buChar char="•"/>
            </a:pPr>
            <a:r>
              <a:rPr lang="en-US" sz="3200" dirty="0" smtClean="0">
                <a:latin typeface="Open Sans"/>
              </a:rPr>
              <a:t>Chromosomal aneuploidies with complex and life-limiting prognoses</a:t>
            </a:r>
          </a:p>
          <a:p>
            <a:pPr marL="742950" lvl="1" indent="-285750">
              <a:buFont typeface="Arial" panose="020B0604020202020204" pitchFamily="34" charset="0"/>
              <a:buChar char="•"/>
            </a:pPr>
            <a:r>
              <a:rPr lang="en-US" sz="3200" dirty="0" smtClean="0">
                <a:latin typeface="Open Sans"/>
              </a:rPr>
              <a:t>Severe metabolic, storage, or mitochondrial disorders</a:t>
            </a:r>
          </a:p>
          <a:p>
            <a:pPr marL="742950" lvl="1" indent="-285750">
              <a:buFont typeface="Arial" panose="020B0604020202020204" pitchFamily="34" charset="0"/>
              <a:buChar char="•"/>
            </a:pPr>
            <a:r>
              <a:rPr lang="en-US" sz="3200" dirty="0" smtClean="0">
                <a:latin typeface="Open Sans"/>
              </a:rPr>
              <a:t>Severe forms of skeletal dysplasia</a:t>
            </a:r>
            <a:endParaRPr lang="en-US" sz="3200" dirty="0">
              <a:latin typeface="Open Sans"/>
            </a:endParaRPr>
          </a:p>
        </p:txBody>
      </p:sp>
    </p:spTree>
    <p:extLst>
      <p:ext uri="{BB962C8B-B14F-4D97-AF65-F5344CB8AC3E}">
        <p14:creationId xmlns:p14="http://schemas.microsoft.com/office/powerpoint/2010/main" val="33164209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95275"/>
            <a:ext cx="7315200" cy="942975"/>
          </a:xfrm>
        </p:spPr>
        <p:txBody>
          <a:bodyPr/>
          <a:lstStyle/>
          <a:p>
            <a:r>
              <a:rPr lang="en-US" dirty="0"/>
              <a:t>Diagnoses in the NICU</a:t>
            </a:r>
          </a:p>
        </p:txBody>
      </p:sp>
      <p:sp>
        <p:nvSpPr>
          <p:cNvPr id="3" name="Subtitle 2"/>
          <p:cNvSpPr>
            <a:spLocks noGrp="1"/>
          </p:cNvSpPr>
          <p:nvPr>
            <p:ph type="subTitle" idx="1"/>
          </p:nvPr>
        </p:nvSpPr>
        <p:spPr>
          <a:xfrm>
            <a:off x="-1371600" y="5243511"/>
            <a:ext cx="45719" cy="161925"/>
          </a:xfrm>
        </p:spPr>
        <p:txBody>
          <a:bodyPr>
            <a:normAutofit fontScale="40000" lnSpcReduction="20000"/>
          </a:bodyPr>
          <a:lstStyle/>
          <a:p>
            <a:endParaRPr lang="en-US" dirty="0"/>
          </a:p>
        </p:txBody>
      </p:sp>
      <p:sp>
        <p:nvSpPr>
          <p:cNvPr id="4" name="TextBox 3"/>
          <p:cNvSpPr txBox="1"/>
          <p:nvPr/>
        </p:nvSpPr>
        <p:spPr>
          <a:xfrm>
            <a:off x="1371600" y="1628775"/>
            <a:ext cx="7315200" cy="4462760"/>
          </a:xfrm>
          <a:prstGeom prst="rect">
            <a:avLst/>
          </a:prstGeom>
          <a:noFill/>
        </p:spPr>
        <p:txBody>
          <a:bodyPr wrap="square" rtlCol="0">
            <a:spAutoFit/>
          </a:bodyPr>
          <a:lstStyle/>
          <a:p>
            <a:pPr marL="285750" indent="-285750">
              <a:buFont typeface="Arial" panose="020B0604020202020204" pitchFamily="34" charset="0"/>
              <a:buChar char="•"/>
            </a:pPr>
            <a:r>
              <a:rPr lang="en-US" sz="1400" dirty="0" smtClean="0"/>
              <a:t>Organ-system problems:</a:t>
            </a:r>
          </a:p>
          <a:p>
            <a:pPr marL="742950" lvl="1" indent="-285750">
              <a:buFont typeface="Arial" panose="020B0604020202020204" pitchFamily="34" charset="0"/>
              <a:buChar char="•"/>
            </a:pPr>
            <a:r>
              <a:rPr lang="en-US" sz="1400" dirty="0" smtClean="0"/>
              <a:t>Severe central nervous system (CNS) malformations (neural tube defects, </a:t>
            </a:r>
            <a:r>
              <a:rPr lang="en-US" sz="1400" dirty="0" err="1" smtClean="0"/>
              <a:t>migrational</a:t>
            </a:r>
            <a:r>
              <a:rPr lang="en-US" sz="1400" dirty="0" smtClean="0"/>
              <a:t> disorders)</a:t>
            </a:r>
          </a:p>
          <a:p>
            <a:pPr marL="742950" lvl="1" indent="-285750">
              <a:buFont typeface="Arial" panose="020B0604020202020204" pitchFamily="34" charset="0"/>
              <a:buChar char="•"/>
            </a:pPr>
            <a:r>
              <a:rPr lang="en-US" sz="1400" dirty="0" smtClean="0"/>
              <a:t>Hypoxic- ischemic encephalopathy</a:t>
            </a:r>
          </a:p>
          <a:p>
            <a:pPr marL="742950" lvl="1" indent="-285750">
              <a:buFont typeface="Arial" panose="020B0604020202020204" pitchFamily="34" charset="0"/>
              <a:buChar char="•"/>
            </a:pPr>
            <a:r>
              <a:rPr lang="en-US" sz="1400" dirty="0" smtClean="0"/>
              <a:t>Spinal muscular dystrophy type-1 and myotonic dystrophies</a:t>
            </a:r>
          </a:p>
          <a:p>
            <a:pPr marL="742950" lvl="1" indent="-285750">
              <a:buFont typeface="Arial" panose="020B0604020202020204" pitchFamily="34" charset="0"/>
              <a:buChar char="•"/>
            </a:pPr>
            <a:r>
              <a:rPr lang="en-US" sz="1400" dirty="0" smtClean="0"/>
              <a:t>Epidermolysis bullosa</a:t>
            </a:r>
          </a:p>
          <a:p>
            <a:pPr marL="742950" lvl="1" indent="-285750">
              <a:buFont typeface="Arial" panose="020B0604020202020204" pitchFamily="34" charset="0"/>
              <a:buChar char="•"/>
            </a:pPr>
            <a:r>
              <a:rPr lang="en-US" sz="1400" dirty="0" smtClean="0"/>
              <a:t>Potter’s syndrome</a:t>
            </a:r>
          </a:p>
          <a:p>
            <a:pPr marL="742950" lvl="1" indent="-285750">
              <a:buFont typeface="Arial" panose="020B0604020202020204" pitchFamily="34" charset="0"/>
              <a:buChar char="•"/>
            </a:pPr>
            <a:r>
              <a:rPr lang="en-US" sz="1400" dirty="0" smtClean="0"/>
              <a:t>Fetal oligohydramnios sequence</a:t>
            </a:r>
          </a:p>
          <a:p>
            <a:pPr marL="742950" lvl="1" indent="-285750">
              <a:buFont typeface="Arial" panose="020B0604020202020204" pitchFamily="34" charset="0"/>
              <a:buChar char="•"/>
            </a:pPr>
            <a:r>
              <a:rPr lang="en-US" sz="1400" dirty="0" smtClean="0"/>
              <a:t>Fetal-neonatal chronic renal failure </a:t>
            </a:r>
          </a:p>
          <a:p>
            <a:pPr marL="742950" lvl="1" indent="-285750">
              <a:buFont typeface="Arial" panose="020B0604020202020204" pitchFamily="34" charset="0"/>
              <a:buChar char="•"/>
            </a:pPr>
            <a:r>
              <a:rPr lang="en-US" sz="1400" dirty="0" smtClean="0"/>
              <a:t>Short-gut syndrome with parenteral nutrition dependence </a:t>
            </a:r>
          </a:p>
          <a:p>
            <a:pPr marL="742950" lvl="1" indent="-285750">
              <a:buFont typeface="Arial" panose="020B0604020202020204" pitchFamily="34" charset="0"/>
              <a:buChar char="•"/>
            </a:pPr>
            <a:r>
              <a:rPr lang="en-US" sz="1400" dirty="0" smtClean="0"/>
              <a:t>Multi-visceral organ transplant under consideration (</a:t>
            </a:r>
            <a:r>
              <a:rPr lang="en-US" sz="1400" dirty="0" err="1" smtClean="0"/>
              <a:t>ie</a:t>
            </a:r>
            <a:r>
              <a:rPr lang="en-US" sz="1400" dirty="0" smtClean="0"/>
              <a:t>: liver, bowel, pancreas)</a:t>
            </a:r>
          </a:p>
          <a:p>
            <a:pPr marL="742950" lvl="1" indent="-285750">
              <a:buFont typeface="Arial" panose="020B0604020202020204" pitchFamily="34" charset="0"/>
              <a:buChar char="•"/>
            </a:pPr>
            <a:r>
              <a:rPr lang="en-US" sz="1400" dirty="0" smtClean="0"/>
              <a:t>Biliary atresia</a:t>
            </a:r>
          </a:p>
          <a:p>
            <a:pPr marL="742950" lvl="1" indent="-285750">
              <a:buFont typeface="Arial" panose="020B0604020202020204" pitchFamily="34" charset="0"/>
              <a:buChar char="•"/>
            </a:pPr>
            <a:r>
              <a:rPr lang="en-US" sz="1400" dirty="0" smtClean="0"/>
              <a:t>Total </a:t>
            </a:r>
            <a:r>
              <a:rPr lang="en-US" sz="1400" dirty="0" err="1" smtClean="0"/>
              <a:t>aganglionosis</a:t>
            </a:r>
            <a:r>
              <a:rPr lang="en-US" sz="1400" dirty="0" smtClean="0"/>
              <a:t> of the bowel</a:t>
            </a:r>
          </a:p>
          <a:p>
            <a:pPr marL="742950" lvl="1" indent="-285750">
              <a:buFont typeface="Arial" panose="020B0604020202020204" pitchFamily="34" charset="0"/>
              <a:buChar char="•"/>
            </a:pPr>
            <a:r>
              <a:rPr lang="en-US" sz="1400" dirty="0" smtClean="0"/>
              <a:t>Complex congenital heart disease </a:t>
            </a:r>
          </a:p>
          <a:p>
            <a:pPr marL="742950" lvl="1" indent="-285750">
              <a:buFont typeface="Arial" panose="020B0604020202020204" pitchFamily="34" charset="0"/>
              <a:buChar char="•"/>
            </a:pPr>
            <a:r>
              <a:rPr lang="en-US" sz="1400" dirty="0" smtClean="0"/>
              <a:t>Severe pulmonary hypoplasia</a:t>
            </a:r>
          </a:p>
          <a:p>
            <a:pPr marL="742950" lvl="1" indent="-285750">
              <a:buFont typeface="Arial" panose="020B0604020202020204" pitchFamily="34" charset="0"/>
              <a:buChar char="•"/>
            </a:pPr>
            <a:r>
              <a:rPr lang="en-US" sz="1400" dirty="0" smtClean="0"/>
              <a:t>Consideration for heart transplant</a:t>
            </a:r>
          </a:p>
          <a:p>
            <a:pPr marL="742950" lvl="1" indent="-285750">
              <a:buFont typeface="Arial" panose="020B0604020202020204" pitchFamily="34" charset="0"/>
              <a:buChar char="•"/>
            </a:pPr>
            <a:r>
              <a:rPr lang="en-US" sz="1400" dirty="0" smtClean="0"/>
              <a:t>Congenital diaphragmatic hernia</a:t>
            </a:r>
          </a:p>
          <a:p>
            <a:pPr marL="742950" lvl="1" indent="-285750">
              <a:buFont typeface="Arial" panose="020B0604020202020204" pitchFamily="34" charset="0"/>
              <a:buChar char="•"/>
            </a:pPr>
            <a:r>
              <a:rPr lang="en-US" sz="1400" dirty="0" smtClean="0"/>
              <a:t>Severe pulmonary hypoplasia</a:t>
            </a:r>
          </a:p>
          <a:p>
            <a:pPr marL="742950" lvl="1" indent="-285750">
              <a:buFont typeface="Arial" panose="020B0604020202020204" pitchFamily="34" charset="0"/>
              <a:buChar char="•"/>
            </a:pPr>
            <a:r>
              <a:rPr lang="en-US" sz="1400" dirty="0" smtClean="0"/>
              <a:t>Multi-organ system failure</a:t>
            </a:r>
          </a:p>
          <a:p>
            <a:endParaRPr lang="en-US" dirty="0"/>
          </a:p>
        </p:txBody>
      </p:sp>
    </p:spTree>
    <p:extLst>
      <p:ext uri="{BB962C8B-B14F-4D97-AF65-F5344CB8AC3E}">
        <p14:creationId xmlns:p14="http://schemas.microsoft.com/office/powerpoint/2010/main" val="9896182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80975"/>
            <a:ext cx="7315200" cy="885825"/>
          </a:xfrm>
        </p:spPr>
        <p:txBody>
          <a:bodyPr/>
          <a:lstStyle/>
          <a:p>
            <a:r>
              <a:rPr lang="en-US" dirty="0"/>
              <a:t>Diagnoses in the NICU</a:t>
            </a:r>
          </a:p>
        </p:txBody>
      </p:sp>
      <p:sp>
        <p:nvSpPr>
          <p:cNvPr id="3" name="Subtitle 2"/>
          <p:cNvSpPr>
            <a:spLocks noGrp="1"/>
          </p:cNvSpPr>
          <p:nvPr>
            <p:ph type="subTitle" idx="1"/>
          </p:nvPr>
        </p:nvSpPr>
        <p:spPr>
          <a:xfrm>
            <a:off x="-1914525" y="5272086"/>
            <a:ext cx="45719" cy="142875"/>
          </a:xfrm>
        </p:spPr>
        <p:txBody>
          <a:bodyPr>
            <a:normAutofit fontScale="32500" lnSpcReduction="20000"/>
          </a:bodyPr>
          <a:lstStyle/>
          <a:p>
            <a:endParaRPr lang="en-US" dirty="0"/>
          </a:p>
        </p:txBody>
      </p:sp>
      <p:sp>
        <p:nvSpPr>
          <p:cNvPr id="4" name="TextBox 3"/>
          <p:cNvSpPr txBox="1"/>
          <p:nvPr/>
        </p:nvSpPr>
        <p:spPr>
          <a:xfrm>
            <a:off x="1190625" y="1428750"/>
            <a:ext cx="7591425" cy="2677656"/>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latin typeface="Open Sans"/>
              </a:rPr>
              <a:t>Infection and immune disorders:</a:t>
            </a:r>
          </a:p>
          <a:p>
            <a:pPr marL="742950" lvl="1" indent="-285750">
              <a:buFont typeface="Arial" panose="020B0604020202020204" pitchFamily="34" charset="0"/>
              <a:buChar char="•"/>
            </a:pPr>
            <a:r>
              <a:rPr lang="en-US" sz="2400" dirty="0" smtClean="0">
                <a:latin typeface="Open Sans"/>
              </a:rPr>
              <a:t>Perinatal HIV/AIDS</a:t>
            </a:r>
          </a:p>
          <a:p>
            <a:pPr marL="742950" lvl="1" indent="-285750">
              <a:buFont typeface="Arial" panose="020B0604020202020204" pitchFamily="34" charset="0"/>
              <a:buChar char="•"/>
            </a:pPr>
            <a:r>
              <a:rPr lang="en-US" sz="2400" dirty="0" smtClean="0">
                <a:latin typeface="Open Sans"/>
              </a:rPr>
              <a:t>Severe combined immune deficiency (SCID)</a:t>
            </a:r>
          </a:p>
          <a:p>
            <a:pPr marL="742950" lvl="1" indent="-285750">
              <a:buFont typeface="Arial" panose="020B0604020202020204" pitchFamily="34" charset="0"/>
              <a:buChar char="•"/>
            </a:pPr>
            <a:r>
              <a:rPr lang="en-US" sz="2400" dirty="0" smtClean="0">
                <a:latin typeface="Open Sans"/>
              </a:rPr>
              <a:t>Severe perinatal herpes simplex virus (HSV)</a:t>
            </a:r>
          </a:p>
          <a:p>
            <a:pPr marL="742950" lvl="1" indent="-285750">
              <a:buFont typeface="Arial" panose="020B0604020202020204" pitchFamily="34" charset="0"/>
              <a:buChar char="•"/>
            </a:pPr>
            <a:r>
              <a:rPr lang="en-US" sz="2400" dirty="0" smtClean="0">
                <a:latin typeface="Open Sans"/>
              </a:rPr>
              <a:t>Cytomegalovirus (CMV)</a:t>
            </a:r>
          </a:p>
          <a:p>
            <a:pPr marL="742950" lvl="1" indent="-285750">
              <a:buFont typeface="Arial" panose="020B0604020202020204" pitchFamily="34" charset="0"/>
              <a:buChar char="•"/>
            </a:pPr>
            <a:r>
              <a:rPr lang="en-US" sz="2400" dirty="0" smtClean="0">
                <a:latin typeface="Open Sans"/>
              </a:rPr>
              <a:t>Toxoplasmosis or </a:t>
            </a:r>
            <a:r>
              <a:rPr lang="en-US" sz="2400" dirty="0" err="1" smtClean="0">
                <a:latin typeface="Open Sans"/>
              </a:rPr>
              <a:t>Zika</a:t>
            </a:r>
            <a:r>
              <a:rPr lang="en-US" sz="2400" dirty="0" smtClean="0">
                <a:latin typeface="Open Sans"/>
              </a:rPr>
              <a:t> virus with meningoencephalitis or severe encephalopathy </a:t>
            </a:r>
          </a:p>
        </p:txBody>
      </p:sp>
    </p:spTree>
    <p:extLst>
      <p:ext uri="{BB962C8B-B14F-4D97-AF65-F5344CB8AC3E}">
        <p14:creationId xmlns:p14="http://schemas.microsoft.com/office/powerpoint/2010/main" val="8023850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71600" y="135925"/>
            <a:ext cx="7315200" cy="939114"/>
          </a:xfrm>
        </p:spPr>
        <p:txBody>
          <a:bodyPr/>
          <a:lstStyle/>
          <a:p>
            <a:r>
              <a:rPr kumimoji="1" lang="en-US" altLang="en-US" b="1" kern="0" dirty="0">
                <a:solidFill>
                  <a:schemeClr val="tx2"/>
                </a:solidFill>
                <a:effectLst>
                  <a:outerShdw blurRad="38100" dist="38100" dir="2700000" algn="tl">
                    <a:srgbClr val="FFFFFF"/>
                  </a:outerShdw>
                </a:effectLst>
                <a:uFillTx/>
                <a:latin typeface="Times New Roman"/>
                <a:ea typeface="ＭＳ Ｐゴシック" panose="020B0600070205080204" pitchFamily="34" charset="-128"/>
              </a:rPr>
              <a:t>Objectives</a:t>
            </a:r>
            <a:endParaRPr lang="en-US" dirty="0">
              <a:solidFill>
                <a:schemeClr val="tx2"/>
              </a:solidFill>
            </a:endParaRPr>
          </a:p>
        </p:txBody>
      </p:sp>
      <p:sp>
        <p:nvSpPr>
          <p:cNvPr id="5" name="Subtitle 4"/>
          <p:cNvSpPr>
            <a:spLocks noGrp="1"/>
          </p:cNvSpPr>
          <p:nvPr>
            <p:ph type="subTitle" idx="1"/>
          </p:nvPr>
        </p:nvSpPr>
        <p:spPr>
          <a:xfrm>
            <a:off x="1371600" y="1322173"/>
            <a:ext cx="7315200" cy="4164227"/>
          </a:xfrm>
        </p:spPr>
        <p:txBody>
          <a:bodyPr>
            <a:normAutofit/>
          </a:bodyPr>
          <a:lstStyle/>
          <a:p>
            <a:pPr marL="457200" indent="-457200" algn="l">
              <a:buFont typeface="Arial" panose="020B0604020202020204" pitchFamily="34" charset="0"/>
              <a:buChar char="•"/>
            </a:pPr>
            <a:endParaRPr lang="en-US" dirty="0" smtClean="0">
              <a:solidFill>
                <a:schemeClr val="tx2"/>
              </a:solidFill>
            </a:endParaRPr>
          </a:p>
          <a:p>
            <a:pPr marL="457200" indent="-457200" algn="l">
              <a:buFont typeface="Arial" panose="020B0604020202020204" pitchFamily="34" charset="0"/>
              <a:buChar char="•"/>
            </a:pPr>
            <a:r>
              <a:rPr lang="en-US" dirty="0" smtClean="0">
                <a:solidFill>
                  <a:schemeClr val="tx2"/>
                </a:solidFill>
              </a:rPr>
              <a:t>What </a:t>
            </a:r>
            <a:r>
              <a:rPr lang="en-US" dirty="0" smtClean="0">
                <a:solidFill>
                  <a:schemeClr val="tx2"/>
                </a:solidFill>
              </a:rPr>
              <a:t>is palliative care (PC)?</a:t>
            </a:r>
            <a:endParaRPr lang="en-US" dirty="0" smtClean="0">
              <a:solidFill>
                <a:schemeClr val="tx2"/>
              </a:solidFill>
            </a:endParaRPr>
          </a:p>
          <a:p>
            <a:pPr marL="457200" indent="-457200" algn="l">
              <a:buFont typeface="Arial" panose="020B0604020202020204" pitchFamily="34" charset="0"/>
              <a:buChar char="•"/>
            </a:pPr>
            <a:r>
              <a:rPr lang="en-US" dirty="0" smtClean="0">
                <a:solidFill>
                  <a:schemeClr val="tx2"/>
                </a:solidFill>
              </a:rPr>
              <a:t>Define Neonatal Palliative Care (NPC)</a:t>
            </a:r>
            <a:endParaRPr lang="en-US" dirty="0" smtClean="0">
              <a:solidFill>
                <a:schemeClr val="tx2"/>
              </a:solidFill>
            </a:endParaRPr>
          </a:p>
          <a:p>
            <a:pPr marL="457200" indent="-457200" algn="l">
              <a:buFont typeface="Arial" panose="020B0604020202020204" pitchFamily="34" charset="0"/>
              <a:buChar char="•"/>
            </a:pPr>
            <a:r>
              <a:rPr lang="en-US" dirty="0" smtClean="0">
                <a:solidFill>
                  <a:schemeClr val="tx2"/>
                </a:solidFill>
              </a:rPr>
              <a:t>Implementing NPC</a:t>
            </a:r>
            <a:endParaRPr lang="en-US" dirty="0" smtClean="0">
              <a:solidFill>
                <a:schemeClr val="tx2"/>
              </a:solidFill>
            </a:endParaRPr>
          </a:p>
          <a:p>
            <a:pPr marL="457200" indent="-457200" algn="l">
              <a:buFont typeface="Arial" panose="020B0604020202020204" pitchFamily="34" charset="0"/>
              <a:buChar char="•"/>
            </a:pPr>
            <a:r>
              <a:rPr lang="en-US" dirty="0" smtClean="0">
                <a:solidFill>
                  <a:schemeClr val="tx2"/>
                </a:solidFill>
              </a:rPr>
              <a:t>Care of the caregiver</a:t>
            </a:r>
            <a:endParaRPr lang="en-US" dirty="0" smtClean="0">
              <a:solidFill>
                <a:schemeClr val="tx2"/>
              </a:solidFill>
            </a:endParaRPr>
          </a:p>
          <a:p>
            <a:pPr marL="457200" indent="-457200" algn="l">
              <a:buFont typeface="Arial" panose="020B0604020202020204" pitchFamily="34" charset="0"/>
              <a:buChar char="•"/>
            </a:pPr>
            <a:r>
              <a:rPr lang="en-US" dirty="0" smtClean="0">
                <a:solidFill>
                  <a:schemeClr val="tx2"/>
                </a:solidFill>
              </a:rPr>
              <a:t>Review case study </a:t>
            </a:r>
            <a:endParaRPr lang="en-US" dirty="0" smtClean="0">
              <a:solidFill>
                <a:schemeClr val="tx2"/>
              </a:solidFill>
            </a:endParaRPr>
          </a:p>
          <a:p>
            <a:pPr marL="457200" indent="-457200" algn="l">
              <a:buFont typeface="Arial" panose="020B0604020202020204" pitchFamily="34" charset="0"/>
              <a:buChar char="•"/>
            </a:pPr>
            <a:endParaRPr lang="en-US" dirty="0"/>
          </a:p>
        </p:txBody>
      </p:sp>
    </p:spTree>
    <p:extLst>
      <p:ext uri="{BB962C8B-B14F-4D97-AF65-F5344CB8AC3E}">
        <p14:creationId xmlns:p14="http://schemas.microsoft.com/office/powerpoint/2010/main" val="26133160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38125"/>
            <a:ext cx="7315200" cy="933450"/>
          </a:xfrm>
        </p:spPr>
        <p:txBody>
          <a:bodyPr/>
          <a:lstStyle/>
          <a:p>
            <a:r>
              <a:rPr lang="en-US" dirty="0"/>
              <a:t>Diagnoses in the NICU</a:t>
            </a:r>
          </a:p>
        </p:txBody>
      </p:sp>
      <p:sp>
        <p:nvSpPr>
          <p:cNvPr id="3" name="Subtitle 2"/>
          <p:cNvSpPr>
            <a:spLocks noGrp="1"/>
          </p:cNvSpPr>
          <p:nvPr>
            <p:ph type="subTitle" idx="1"/>
          </p:nvPr>
        </p:nvSpPr>
        <p:spPr>
          <a:xfrm>
            <a:off x="-1123950" y="5086350"/>
            <a:ext cx="66675" cy="266700"/>
          </a:xfrm>
        </p:spPr>
        <p:txBody>
          <a:bodyPr>
            <a:normAutofit fontScale="62500" lnSpcReduction="20000"/>
          </a:bodyPr>
          <a:lstStyle/>
          <a:p>
            <a:endParaRPr lang="en-US" dirty="0"/>
          </a:p>
        </p:txBody>
      </p:sp>
      <p:sp>
        <p:nvSpPr>
          <p:cNvPr id="4" name="TextBox 3"/>
          <p:cNvSpPr txBox="1"/>
          <p:nvPr/>
        </p:nvSpPr>
        <p:spPr>
          <a:xfrm>
            <a:off x="1247775" y="1447800"/>
            <a:ext cx="7324725" cy="3416320"/>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latin typeface="Open Sans"/>
              </a:rPr>
              <a:t>Complications of prematurity:</a:t>
            </a:r>
          </a:p>
          <a:p>
            <a:pPr marL="742950" lvl="1" indent="-285750">
              <a:buFont typeface="Arial" panose="020B0604020202020204" pitchFamily="34" charset="0"/>
              <a:buChar char="•"/>
            </a:pPr>
            <a:r>
              <a:rPr lang="en-US" sz="2400" dirty="0" err="1" smtClean="0">
                <a:latin typeface="Open Sans"/>
              </a:rPr>
              <a:t>Periviable</a:t>
            </a:r>
            <a:r>
              <a:rPr lang="en-US" sz="2400" dirty="0" smtClean="0">
                <a:latin typeface="Open Sans"/>
              </a:rPr>
              <a:t> gestation</a:t>
            </a:r>
          </a:p>
          <a:p>
            <a:pPr marL="742950" lvl="1" indent="-285750">
              <a:buFont typeface="Arial" panose="020B0604020202020204" pitchFamily="34" charset="0"/>
              <a:buChar char="•"/>
            </a:pPr>
            <a:r>
              <a:rPr lang="en-US" sz="2400" dirty="0" smtClean="0">
                <a:latin typeface="Open Sans"/>
              </a:rPr>
              <a:t>Severe intraventricular hemorrhage or periventricular </a:t>
            </a:r>
            <a:r>
              <a:rPr lang="en-US" sz="2400" dirty="0" err="1" smtClean="0">
                <a:latin typeface="Open Sans"/>
              </a:rPr>
              <a:t>leukomalacia</a:t>
            </a:r>
            <a:r>
              <a:rPr lang="en-US" sz="2400" dirty="0" smtClean="0">
                <a:latin typeface="Open Sans"/>
              </a:rPr>
              <a:t> </a:t>
            </a:r>
          </a:p>
          <a:p>
            <a:pPr marL="742950" lvl="1" indent="-285750">
              <a:buFont typeface="Arial" panose="020B0604020202020204" pitchFamily="34" charset="0"/>
              <a:buChar char="•"/>
            </a:pPr>
            <a:r>
              <a:rPr lang="en-US" sz="2400" dirty="0" smtClean="0">
                <a:latin typeface="Open Sans"/>
              </a:rPr>
              <a:t>Refractory respiratory failure </a:t>
            </a:r>
          </a:p>
          <a:p>
            <a:pPr marL="742950" lvl="1" indent="-285750">
              <a:buFont typeface="Arial" panose="020B0604020202020204" pitchFamily="34" charset="0"/>
              <a:buChar char="•"/>
            </a:pPr>
            <a:r>
              <a:rPr lang="en-US" sz="2400" dirty="0" smtClean="0">
                <a:latin typeface="Open Sans"/>
              </a:rPr>
              <a:t>Ventilator- dependent BPD</a:t>
            </a:r>
          </a:p>
          <a:p>
            <a:pPr marL="742950" lvl="1" indent="-285750">
              <a:buFont typeface="Arial" panose="020B0604020202020204" pitchFamily="34" charset="0"/>
              <a:buChar char="•"/>
            </a:pPr>
            <a:r>
              <a:rPr lang="en-US" sz="2400" dirty="0" smtClean="0">
                <a:latin typeface="Open Sans"/>
              </a:rPr>
              <a:t>Severe necrotizing </a:t>
            </a:r>
            <a:r>
              <a:rPr lang="en-US" sz="2400" dirty="0" err="1" smtClean="0">
                <a:latin typeface="Open Sans"/>
              </a:rPr>
              <a:t>enterocolitis</a:t>
            </a:r>
            <a:r>
              <a:rPr lang="en-US" sz="2400" dirty="0" smtClean="0">
                <a:latin typeface="Open Sans"/>
              </a:rPr>
              <a:t> (NEC) with resultant short gut</a:t>
            </a:r>
          </a:p>
          <a:p>
            <a:pPr marL="742950" lvl="1" indent="-285750">
              <a:buFont typeface="Arial" panose="020B0604020202020204" pitchFamily="34" charset="0"/>
              <a:buChar char="•"/>
            </a:pPr>
            <a:r>
              <a:rPr lang="en-US" sz="2400" dirty="0" smtClean="0">
                <a:latin typeface="Open Sans"/>
              </a:rPr>
              <a:t>Liver failure </a:t>
            </a:r>
            <a:endParaRPr lang="en-US" sz="2400" dirty="0">
              <a:latin typeface="Open Sans"/>
            </a:endParaRPr>
          </a:p>
        </p:txBody>
      </p:sp>
    </p:spTree>
    <p:extLst>
      <p:ext uri="{BB962C8B-B14F-4D97-AF65-F5344CB8AC3E}">
        <p14:creationId xmlns:p14="http://schemas.microsoft.com/office/powerpoint/2010/main" val="7125732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80975"/>
            <a:ext cx="7315200" cy="838200"/>
          </a:xfrm>
        </p:spPr>
        <p:txBody>
          <a:bodyPr/>
          <a:lstStyle/>
          <a:p>
            <a:r>
              <a:rPr lang="en-US" dirty="0" smtClean="0"/>
              <a:t>What diagnoses?</a:t>
            </a:r>
            <a:endParaRPr lang="en-US" dirty="0"/>
          </a:p>
        </p:txBody>
      </p:sp>
      <p:sp>
        <p:nvSpPr>
          <p:cNvPr id="3" name="Subtitle 2"/>
          <p:cNvSpPr>
            <a:spLocks noGrp="1"/>
          </p:cNvSpPr>
          <p:nvPr>
            <p:ph type="subTitle" idx="1"/>
          </p:nvPr>
        </p:nvSpPr>
        <p:spPr>
          <a:xfrm>
            <a:off x="-2133600" y="4900611"/>
            <a:ext cx="85725" cy="390525"/>
          </a:xfrm>
        </p:spPr>
        <p:txBody>
          <a:bodyPr>
            <a:normAutofit fontScale="92500" lnSpcReduction="20000"/>
          </a:bodyPr>
          <a:lstStyle/>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7443" y="1285875"/>
            <a:ext cx="5649113" cy="4629150"/>
          </a:xfrm>
          <a:prstGeom prst="rect">
            <a:avLst/>
          </a:prstGeom>
        </p:spPr>
      </p:pic>
    </p:spTree>
    <p:extLst>
      <p:ext uri="{BB962C8B-B14F-4D97-AF65-F5344CB8AC3E}">
        <p14:creationId xmlns:p14="http://schemas.microsoft.com/office/powerpoint/2010/main" val="33114546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6825" y="142875"/>
            <a:ext cx="7315200" cy="895350"/>
          </a:xfrm>
        </p:spPr>
        <p:txBody>
          <a:bodyPr/>
          <a:lstStyle/>
          <a:p>
            <a:r>
              <a:rPr lang="en-US" dirty="0"/>
              <a:t>Pediatrics vs. Adults</a:t>
            </a:r>
          </a:p>
        </p:txBody>
      </p:sp>
      <p:sp>
        <p:nvSpPr>
          <p:cNvPr id="3" name="Subtitle 2"/>
          <p:cNvSpPr>
            <a:spLocks noGrp="1"/>
          </p:cNvSpPr>
          <p:nvPr>
            <p:ph type="subTitle" idx="1"/>
          </p:nvPr>
        </p:nvSpPr>
        <p:spPr>
          <a:xfrm>
            <a:off x="1266825" y="2981324"/>
            <a:ext cx="2981325" cy="2790825"/>
          </a:xfrm>
        </p:spPr>
        <p:txBody>
          <a:bodyPr>
            <a:normAutofit/>
          </a:bodyPr>
          <a:lstStyle/>
          <a:p>
            <a:pPr algn="l"/>
            <a:endParaRPr lang="en-US" sz="2600" dirty="0" smtClean="0"/>
          </a:p>
          <a:p>
            <a:pPr algn="l"/>
            <a:endParaRPr lang="en-US" sz="2600" dirty="0"/>
          </a:p>
          <a:p>
            <a:pPr algn="l"/>
            <a:endParaRPr lang="en-US" sz="2600" dirty="0" smtClean="0"/>
          </a:p>
          <a:p>
            <a:pPr algn="l"/>
            <a:endParaRPr lang="en-US" sz="2600" dirty="0"/>
          </a:p>
        </p:txBody>
      </p:sp>
      <p:sp>
        <p:nvSpPr>
          <p:cNvPr id="5" name="TextBox 4"/>
          <p:cNvSpPr txBox="1"/>
          <p:nvPr/>
        </p:nvSpPr>
        <p:spPr>
          <a:xfrm>
            <a:off x="1266825" y="1524000"/>
            <a:ext cx="7639050" cy="369332"/>
          </a:xfrm>
          <a:prstGeom prst="rect">
            <a:avLst/>
          </a:prstGeom>
          <a:noFill/>
        </p:spPr>
        <p:txBody>
          <a:bodyPr wrap="square" rtlCol="0">
            <a:spAutoFit/>
          </a:bodyPr>
          <a:lstStyle/>
          <a:p>
            <a:endParaRPr lang="en-US" dirty="0"/>
          </a:p>
        </p:txBody>
      </p:sp>
      <p:sp>
        <p:nvSpPr>
          <p:cNvPr id="4" name="TextBox 3"/>
          <p:cNvSpPr txBox="1"/>
          <p:nvPr/>
        </p:nvSpPr>
        <p:spPr>
          <a:xfrm>
            <a:off x="1266825" y="1524000"/>
            <a:ext cx="7502013" cy="3323987"/>
          </a:xfrm>
          <a:prstGeom prst="rect">
            <a:avLst/>
          </a:prstGeom>
          <a:noFill/>
        </p:spPr>
        <p:txBody>
          <a:bodyPr wrap="square" rtlCol="0">
            <a:spAutoFit/>
          </a:bodyPr>
          <a:lstStyle/>
          <a:p>
            <a:pPr marL="285750" indent="-285750">
              <a:buFont typeface="Arial" panose="020B0604020202020204" pitchFamily="34" charset="0"/>
              <a:buChar char="•"/>
            </a:pPr>
            <a:r>
              <a:rPr lang="en-US" sz="3200" dirty="0" smtClean="0"/>
              <a:t>Children are not mini adults </a:t>
            </a:r>
          </a:p>
          <a:p>
            <a:pPr marL="285750" indent="-285750">
              <a:buFont typeface="Arial" panose="020B0604020202020204" pitchFamily="34" charset="0"/>
              <a:buChar char="•"/>
            </a:pPr>
            <a:r>
              <a:rPr lang="en-US" sz="3200" dirty="0" smtClean="0"/>
              <a:t>Developmental differences </a:t>
            </a:r>
          </a:p>
          <a:p>
            <a:pPr marL="285750" indent="-285750">
              <a:buFont typeface="Arial" panose="020B0604020202020204" pitchFamily="34" charset="0"/>
              <a:buChar char="•"/>
            </a:pPr>
            <a:r>
              <a:rPr lang="en-US" sz="3200" dirty="0" smtClean="0"/>
              <a:t>Resiliency in pediatric population</a:t>
            </a:r>
          </a:p>
          <a:p>
            <a:pPr marL="285750" indent="-285750">
              <a:buFont typeface="Arial" panose="020B0604020202020204" pitchFamily="34" charset="0"/>
              <a:buChar char="•"/>
            </a:pPr>
            <a:r>
              <a:rPr lang="en-US" sz="3200" dirty="0"/>
              <a:t>Community presence (</a:t>
            </a:r>
            <a:r>
              <a:rPr lang="en-US" sz="3200" dirty="0" err="1"/>
              <a:t>ie</a:t>
            </a:r>
            <a:r>
              <a:rPr lang="en-US" sz="3200" dirty="0"/>
              <a:t>: school</a:t>
            </a:r>
            <a:r>
              <a:rPr lang="en-US" sz="3200" dirty="0" smtClean="0"/>
              <a:t>)</a:t>
            </a:r>
          </a:p>
          <a:p>
            <a:pPr marL="285750" indent="-285750">
              <a:buFont typeface="Arial" panose="020B0604020202020204" pitchFamily="34" charset="0"/>
              <a:buChar char="•"/>
            </a:pPr>
            <a:r>
              <a:rPr lang="en-US" sz="3200" dirty="0"/>
              <a:t>Impact on families: emotional, psychological, spiritual, </a:t>
            </a:r>
            <a:r>
              <a:rPr lang="en-US" sz="3200" dirty="0" smtClean="0"/>
              <a:t>financial, grief </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5835274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19075"/>
            <a:ext cx="7315200" cy="1066800"/>
          </a:xfrm>
        </p:spPr>
        <p:txBody>
          <a:bodyPr/>
          <a:lstStyle/>
          <a:p>
            <a:r>
              <a:rPr lang="en-US" dirty="0" smtClean="0"/>
              <a:t>PPC @ RUHS</a:t>
            </a:r>
            <a:endParaRPr lang="en-US" dirty="0"/>
          </a:p>
        </p:txBody>
      </p:sp>
      <p:sp>
        <p:nvSpPr>
          <p:cNvPr id="3" name="Subtitle 2"/>
          <p:cNvSpPr>
            <a:spLocks noGrp="1"/>
          </p:cNvSpPr>
          <p:nvPr>
            <p:ph type="subTitle" idx="1"/>
          </p:nvPr>
        </p:nvSpPr>
        <p:spPr>
          <a:xfrm>
            <a:off x="-1266825" y="4343400"/>
            <a:ext cx="295275" cy="762000"/>
          </a:xfrm>
        </p:spPr>
        <p:txBody>
          <a:bodyPr/>
          <a:lstStyle/>
          <a:p>
            <a:endParaRPr lang="en-US" dirty="0"/>
          </a:p>
        </p:txBody>
      </p:sp>
      <p:sp>
        <p:nvSpPr>
          <p:cNvPr id="4" name="TextBox 3"/>
          <p:cNvSpPr txBox="1"/>
          <p:nvPr/>
        </p:nvSpPr>
        <p:spPr>
          <a:xfrm>
            <a:off x="1295400" y="1771650"/>
            <a:ext cx="7439025" cy="3416320"/>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Palliative care consult is an MD order </a:t>
            </a:r>
          </a:p>
          <a:p>
            <a:pPr marL="285750" indent="-285750">
              <a:buFont typeface="Arial" panose="020B0604020202020204" pitchFamily="34" charset="0"/>
              <a:buChar char="•"/>
            </a:pPr>
            <a:r>
              <a:rPr lang="en-US" sz="2400" dirty="0" smtClean="0"/>
              <a:t>Our team gets notified of new consult and will consult with referring team prior to seeing patient/family</a:t>
            </a:r>
          </a:p>
          <a:p>
            <a:pPr marL="285750" indent="-285750">
              <a:buFont typeface="Arial" panose="020B0604020202020204" pitchFamily="34" charset="0"/>
              <a:buChar char="•"/>
            </a:pPr>
            <a:r>
              <a:rPr lang="en-US" sz="2400" b="1" dirty="0" smtClean="0"/>
              <a:t>Our first goal: provide support for patients and families by creating therapeutic relationship</a:t>
            </a:r>
          </a:p>
          <a:p>
            <a:pPr marL="285750" indent="-285750">
              <a:buFont typeface="Arial" panose="020B0604020202020204" pitchFamily="34" charset="0"/>
              <a:buChar char="•"/>
            </a:pPr>
            <a:r>
              <a:rPr lang="en-US" sz="2400" dirty="0" smtClean="0"/>
              <a:t>Be present for patient/family/healthcare team to assist in other needs as needed </a:t>
            </a:r>
          </a:p>
          <a:p>
            <a:pPr marL="285750" indent="-285750">
              <a:buFont typeface="Arial" panose="020B0604020202020204" pitchFamily="34" charset="0"/>
              <a:buChar char="•"/>
            </a:pPr>
            <a:r>
              <a:rPr lang="en-US" sz="2400" dirty="0" smtClean="0"/>
              <a:t>Provide support for staff members: committee meetings, debriefings</a:t>
            </a:r>
            <a:endParaRPr lang="en-US" sz="2400" dirty="0"/>
          </a:p>
        </p:txBody>
      </p:sp>
    </p:spTree>
    <p:extLst>
      <p:ext uri="{BB962C8B-B14F-4D97-AF65-F5344CB8AC3E}">
        <p14:creationId xmlns:p14="http://schemas.microsoft.com/office/powerpoint/2010/main" val="6464753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RUHS Medical Center Palliative Care Team</a:t>
            </a:r>
            <a:endParaRPr lang="en-US" dirty="0"/>
          </a:p>
        </p:txBody>
      </p:sp>
      <p:sp>
        <p:nvSpPr>
          <p:cNvPr id="3" name="TextBox 2"/>
          <p:cNvSpPr txBox="1"/>
          <p:nvPr/>
        </p:nvSpPr>
        <p:spPr>
          <a:xfrm>
            <a:off x="800100" y="1933575"/>
            <a:ext cx="7972425" cy="3785652"/>
          </a:xfrm>
          <a:prstGeom prst="rect">
            <a:avLst/>
          </a:prstGeom>
          <a:noFill/>
        </p:spPr>
        <p:txBody>
          <a:bodyPr wrap="square" rtlCol="0">
            <a:spAutoFit/>
          </a:bodyPr>
          <a:lstStyle/>
          <a:p>
            <a:r>
              <a:rPr lang="en-US" sz="2400" dirty="0"/>
              <a:t>Ron McCowan, MD- Medical Director            </a:t>
            </a:r>
          </a:p>
          <a:p>
            <a:r>
              <a:rPr lang="en-US" sz="2400" dirty="0"/>
              <a:t>Amar Dave, MD</a:t>
            </a:r>
          </a:p>
          <a:p>
            <a:r>
              <a:rPr lang="en-US" sz="2400" dirty="0"/>
              <a:t>Angel </a:t>
            </a:r>
            <a:r>
              <a:rPr lang="en-US" sz="2400" dirty="0" err="1"/>
              <a:t>Rosilez</a:t>
            </a:r>
            <a:r>
              <a:rPr lang="en-US" sz="2400" dirty="0"/>
              <a:t>, NP</a:t>
            </a:r>
          </a:p>
          <a:p>
            <a:r>
              <a:rPr lang="en-US" sz="2400" dirty="0"/>
              <a:t>Erin Sullivan, NP</a:t>
            </a:r>
          </a:p>
          <a:p>
            <a:r>
              <a:rPr lang="en-US" sz="2400" dirty="0"/>
              <a:t>Cori Hendra, RN, BSN, CHPN- Coordinator</a:t>
            </a:r>
          </a:p>
          <a:p>
            <a:r>
              <a:rPr lang="en-US" sz="2400" dirty="0"/>
              <a:t>Sara Molina, RN</a:t>
            </a:r>
          </a:p>
          <a:p>
            <a:r>
              <a:rPr lang="en-US" sz="2400" dirty="0"/>
              <a:t>Javier Chavez, LCSW</a:t>
            </a:r>
          </a:p>
          <a:p>
            <a:r>
              <a:rPr lang="en-US" sz="2400" dirty="0"/>
              <a:t>Adriana Gomez, LCSW</a:t>
            </a:r>
          </a:p>
          <a:p>
            <a:r>
              <a:rPr lang="en-US" sz="2400" dirty="0"/>
              <a:t>Moon Rhee, Chaplain</a:t>
            </a:r>
          </a:p>
          <a:p>
            <a:r>
              <a:rPr lang="en-US" sz="2400" dirty="0"/>
              <a:t>Margaret Kennedy, Chaplain</a:t>
            </a:r>
          </a:p>
        </p:txBody>
      </p:sp>
    </p:spTree>
    <p:extLst>
      <p:ext uri="{BB962C8B-B14F-4D97-AF65-F5344CB8AC3E}">
        <p14:creationId xmlns:p14="http://schemas.microsoft.com/office/powerpoint/2010/main" val="41416007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38125"/>
            <a:ext cx="7315200" cy="857250"/>
          </a:xfrm>
        </p:spPr>
        <p:txBody>
          <a:bodyPr/>
          <a:lstStyle/>
          <a:p>
            <a:r>
              <a:rPr lang="en-US" dirty="0" smtClean="0"/>
              <a:t>Final Thought…</a:t>
            </a:r>
            <a:endParaRPr lang="en-US" dirty="0"/>
          </a:p>
        </p:txBody>
      </p:sp>
      <p:sp>
        <p:nvSpPr>
          <p:cNvPr id="3" name="Subtitle 2"/>
          <p:cNvSpPr>
            <a:spLocks noGrp="1"/>
          </p:cNvSpPr>
          <p:nvPr>
            <p:ph type="subTitle" idx="1"/>
          </p:nvPr>
        </p:nvSpPr>
        <p:spPr>
          <a:xfrm>
            <a:off x="-1390650" y="3848100"/>
            <a:ext cx="209550" cy="238125"/>
          </a:xfrm>
        </p:spPr>
        <p:txBody>
          <a:bodyPr>
            <a:normAutofit fontScale="55000" lnSpcReduction="20000"/>
          </a:bodyPr>
          <a:lstStyle/>
          <a:p>
            <a:endParaRPr lang="en-US" dirty="0"/>
          </a:p>
        </p:txBody>
      </p:sp>
      <p:sp>
        <p:nvSpPr>
          <p:cNvPr id="4" name="TextBox 3"/>
          <p:cNvSpPr txBox="1"/>
          <p:nvPr/>
        </p:nvSpPr>
        <p:spPr>
          <a:xfrm>
            <a:off x="1381125" y="1533525"/>
            <a:ext cx="7458075" cy="3970318"/>
          </a:xfrm>
          <a:prstGeom prst="rect">
            <a:avLst/>
          </a:prstGeom>
          <a:noFill/>
        </p:spPr>
        <p:txBody>
          <a:bodyPr wrap="square" rtlCol="0">
            <a:spAutoFit/>
          </a:bodyPr>
          <a:lstStyle/>
          <a:p>
            <a:pPr algn="ctr"/>
            <a:r>
              <a:rPr lang="en-US" sz="2800" dirty="0" smtClean="0"/>
              <a:t>“PPC-PHC guidelines and recommendations include ensuring that </a:t>
            </a:r>
            <a:r>
              <a:rPr lang="en-US" sz="2800" b="1" dirty="0" smtClean="0"/>
              <a:t>all large health care organizations serving children with life-threatening conditions have dedicated interdisciplinary PPC-PHC teams</a:t>
            </a:r>
            <a:r>
              <a:rPr lang="en-US" sz="2800" dirty="0" smtClean="0"/>
              <a:t>, which should develop collaborative relationships between hospital and community based teams…”</a:t>
            </a:r>
          </a:p>
          <a:p>
            <a:pPr algn="ctr"/>
            <a:endParaRPr lang="en-US" sz="2800" dirty="0"/>
          </a:p>
          <a:p>
            <a:pPr algn="ctr"/>
            <a:r>
              <a:rPr lang="en-US" sz="2800" dirty="0" smtClean="0"/>
              <a:t>-American Academy of Pediatrics</a:t>
            </a:r>
            <a:endParaRPr lang="en-US" sz="2800" dirty="0"/>
          </a:p>
        </p:txBody>
      </p:sp>
    </p:spTree>
    <p:extLst>
      <p:ext uri="{BB962C8B-B14F-4D97-AF65-F5344CB8AC3E}">
        <p14:creationId xmlns:p14="http://schemas.microsoft.com/office/powerpoint/2010/main" val="34954245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486023"/>
            <a:ext cx="7686675" cy="1562101"/>
          </a:xfrm>
        </p:spPr>
        <p:txBody>
          <a:bodyPr>
            <a:normAutofit fontScale="90000"/>
          </a:bodyPr>
          <a:lstStyle/>
          <a:p>
            <a:r>
              <a:rPr lang="en-US" sz="8000" dirty="0" smtClean="0"/>
              <a:t>Questions?</a:t>
            </a:r>
            <a:br>
              <a:rPr lang="en-US" sz="8000" dirty="0" smtClean="0"/>
            </a:br>
            <a:r>
              <a:rPr lang="en-US" sz="2400" dirty="0" smtClean="0"/>
              <a:t>Sara Molina</a:t>
            </a:r>
            <a:br>
              <a:rPr lang="en-US" sz="2400" dirty="0" smtClean="0"/>
            </a:br>
            <a:r>
              <a:rPr lang="en-US" sz="2400" dirty="0" smtClean="0"/>
              <a:t>sara.molina@ruhealth.org</a:t>
            </a:r>
            <a:br>
              <a:rPr lang="en-US" sz="2400" dirty="0" smtClean="0"/>
            </a:br>
            <a:r>
              <a:rPr lang="en-US" sz="2400" dirty="0" smtClean="0"/>
              <a:t>Ext. 18957</a:t>
            </a:r>
            <a:endParaRPr lang="en-US" sz="8000" dirty="0"/>
          </a:p>
        </p:txBody>
      </p:sp>
      <p:sp>
        <p:nvSpPr>
          <p:cNvPr id="3" name="Subtitle 2"/>
          <p:cNvSpPr>
            <a:spLocks noGrp="1"/>
          </p:cNvSpPr>
          <p:nvPr>
            <p:ph type="subTitle" idx="1"/>
          </p:nvPr>
        </p:nvSpPr>
        <p:spPr>
          <a:xfrm>
            <a:off x="-1343025" y="4972051"/>
            <a:ext cx="190500" cy="257174"/>
          </a:xfrm>
        </p:spPr>
        <p:txBody>
          <a:bodyPr>
            <a:normAutofit fontScale="62500" lnSpcReduction="20000"/>
          </a:bodyPr>
          <a:lstStyle/>
          <a:p>
            <a:endParaRPr lang="en-US" dirty="0"/>
          </a:p>
        </p:txBody>
      </p:sp>
    </p:spTree>
    <p:extLst>
      <p:ext uri="{BB962C8B-B14F-4D97-AF65-F5344CB8AC3E}">
        <p14:creationId xmlns:p14="http://schemas.microsoft.com/office/powerpoint/2010/main" val="23215417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H="1" flipV="1">
            <a:off x="-1344931" y="4835841"/>
            <a:ext cx="278131" cy="45719"/>
          </a:xfrm>
        </p:spPr>
        <p:txBody>
          <a:bodyPr>
            <a:normAutofit fontScale="90000"/>
          </a:bodyPr>
          <a:lstStyle/>
          <a:p>
            <a:pPr algn="l"/>
            <a:endParaRPr lang="en-US" dirty="0"/>
          </a:p>
        </p:txBody>
      </p:sp>
      <p:sp>
        <p:nvSpPr>
          <p:cNvPr id="3" name="Subtitle 2"/>
          <p:cNvSpPr>
            <a:spLocks noGrp="1"/>
          </p:cNvSpPr>
          <p:nvPr>
            <p:ph type="subTitle" idx="1"/>
          </p:nvPr>
        </p:nvSpPr>
        <p:spPr>
          <a:xfrm>
            <a:off x="-1619250" y="4705349"/>
            <a:ext cx="342900" cy="390525"/>
          </a:xfrm>
        </p:spPr>
        <p:txBody>
          <a:bodyPr>
            <a:normAutofit fontScale="92500" lnSpcReduction="20000"/>
          </a:bodyPr>
          <a:lstStyle/>
          <a:p>
            <a:endParaRPr lang="en-US" dirty="0"/>
          </a:p>
        </p:txBody>
      </p:sp>
      <p:sp>
        <p:nvSpPr>
          <p:cNvPr id="4" name="TextBox 3"/>
          <p:cNvSpPr txBox="1"/>
          <p:nvPr/>
        </p:nvSpPr>
        <p:spPr>
          <a:xfrm>
            <a:off x="1181100" y="447675"/>
            <a:ext cx="7591425" cy="5909310"/>
          </a:xfrm>
          <a:prstGeom prst="rect">
            <a:avLst/>
          </a:prstGeom>
          <a:noFill/>
        </p:spPr>
        <p:txBody>
          <a:bodyPr wrap="square" rtlCol="0">
            <a:spAutoFit/>
          </a:bodyPr>
          <a:lstStyle/>
          <a:p>
            <a:r>
              <a:rPr lang="en-US" dirty="0"/>
              <a:t>Carter, B. (2018). Pediatric palliative care in infants and Neonates. Children, 5(2), 21. </a:t>
            </a:r>
            <a:r>
              <a:rPr lang="en-US" dirty="0" smtClean="0"/>
              <a:t>doi:10.3390/children5020021</a:t>
            </a:r>
          </a:p>
          <a:p>
            <a:endParaRPr lang="en-US" dirty="0"/>
          </a:p>
          <a:p>
            <a:r>
              <a:rPr lang="en-US" dirty="0" smtClean="0"/>
              <a:t>National </a:t>
            </a:r>
            <a:r>
              <a:rPr lang="en-US" dirty="0"/>
              <a:t>Association of Neonatal Nurses. (2015, February). Palliative and End-of-Life Care for Newborns and Infants. Retrieved March, 2021, from http://</a:t>
            </a:r>
            <a:r>
              <a:rPr lang="en-US" dirty="0" smtClean="0"/>
              <a:t>nann.org/uploads/About/PositionPDFS/1.4.5_Palliative%20and%20End%20of%20Life%20Care%20for%20Newborns%20and%20Infants.pdf</a:t>
            </a:r>
          </a:p>
          <a:p>
            <a:endParaRPr lang="en-US" dirty="0"/>
          </a:p>
          <a:p>
            <a:r>
              <a:rPr lang="en-US" dirty="0"/>
              <a:t>National Hospice and Palliative Care </a:t>
            </a:r>
            <a:r>
              <a:rPr lang="en-US" dirty="0" smtClean="0"/>
              <a:t>Organization. (2014, September). NHPCO </a:t>
            </a:r>
            <a:r>
              <a:rPr lang="en-US" dirty="0"/>
              <a:t>Facts and Figures: Pediatric Palliative and Hospice Care in America. Alexandria, </a:t>
            </a:r>
            <a:r>
              <a:rPr lang="en-US" dirty="0" smtClean="0"/>
              <a:t>VA. Retrieved March, 2021</a:t>
            </a:r>
            <a:r>
              <a:rPr lang="en-US" dirty="0"/>
              <a:t>, from https://www.nhpco.org/wp-content/uploads/2019/04/Pediatric_Facts-Figures-1.pdf</a:t>
            </a:r>
            <a:endParaRPr lang="en-US" dirty="0" smtClean="0"/>
          </a:p>
          <a:p>
            <a:endParaRPr lang="en-US" dirty="0"/>
          </a:p>
          <a:p>
            <a:r>
              <a:rPr lang="en-US" dirty="0"/>
              <a:t>NHPCO. (2019, July). Standards Of Practice For Pediatric Palliative Care. Retrieved March, 2021, from https://</a:t>
            </a:r>
            <a:r>
              <a:rPr lang="en-US" dirty="0" smtClean="0"/>
              <a:t>www.nhpco.org/wp-content/uploads/2019/07/Pediatric_Standards.pdf</a:t>
            </a:r>
          </a:p>
          <a:p>
            <a:endParaRPr lang="en-US" dirty="0"/>
          </a:p>
          <a:p>
            <a:r>
              <a:rPr lang="en-US" dirty="0"/>
              <a:t>World Health Organization (2018). Integrating palliative care and symptom relief into </a:t>
            </a:r>
            <a:r>
              <a:rPr lang="en-US" dirty="0" err="1"/>
              <a:t>paediatrics</a:t>
            </a:r>
            <a:r>
              <a:rPr lang="en-US" dirty="0"/>
              <a:t>: a WHO guide for health care planners, implementers and managers. Retrieved March, 2021. </a:t>
            </a:r>
          </a:p>
          <a:p>
            <a:endParaRPr lang="en-US" dirty="0"/>
          </a:p>
        </p:txBody>
      </p:sp>
    </p:spTree>
    <p:extLst>
      <p:ext uri="{BB962C8B-B14F-4D97-AF65-F5344CB8AC3E}">
        <p14:creationId xmlns:p14="http://schemas.microsoft.com/office/powerpoint/2010/main" val="16638320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0624" y="47625"/>
            <a:ext cx="7648575" cy="971550"/>
          </a:xfrm>
        </p:spPr>
        <p:txBody>
          <a:bodyPr>
            <a:normAutofit/>
          </a:bodyPr>
          <a:lstStyle/>
          <a:p>
            <a:r>
              <a:rPr lang="en-US" sz="3600" dirty="0"/>
              <a:t>What is Palliative Care?</a:t>
            </a:r>
          </a:p>
        </p:txBody>
      </p:sp>
      <p:sp>
        <p:nvSpPr>
          <p:cNvPr id="3" name="Subtitle 2"/>
          <p:cNvSpPr>
            <a:spLocks noGrp="1"/>
          </p:cNvSpPr>
          <p:nvPr>
            <p:ph type="subTitle" idx="1"/>
          </p:nvPr>
        </p:nvSpPr>
        <p:spPr>
          <a:xfrm>
            <a:off x="1190624" y="1219200"/>
            <a:ext cx="7496176" cy="4657725"/>
          </a:xfrm>
        </p:spPr>
        <p:txBody>
          <a:bodyPr>
            <a:normAutofit fontScale="92500"/>
          </a:bodyPr>
          <a:lstStyle/>
          <a:p>
            <a:r>
              <a:rPr lang="en-US" sz="2200" dirty="0">
                <a:solidFill>
                  <a:srgbClr val="003469"/>
                </a:solidFill>
              </a:rPr>
              <a:t>Palliative care is specialized medical care for people living with a serious illness. This type of care is focused on providing relief from the symptoms and stress of the illness. The goal is to improve quality of life for both the patient and the family.</a:t>
            </a:r>
          </a:p>
          <a:p>
            <a:endParaRPr lang="en-US" sz="2200" dirty="0">
              <a:solidFill>
                <a:srgbClr val="003469"/>
              </a:solidFill>
            </a:endParaRPr>
          </a:p>
          <a:p>
            <a:r>
              <a:rPr lang="en-US" sz="2200" dirty="0">
                <a:solidFill>
                  <a:srgbClr val="003469"/>
                </a:solidFill>
              </a:rPr>
              <a:t>Palliative care is provided by a specially-trained team of doctors, nurses and other specialists who work together with a patient’s other doctors to provide an extra layer of support. Palliative care is based on the needs of the patient, not on the patient’s prognosis. It is appropriate at any age and at any stage in a serious illness, and it can be provided along with curative treatment</a:t>
            </a:r>
            <a:r>
              <a:rPr lang="en-US" sz="2200" dirty="0" smtClean="0">
                <a:solidFill>
                  <a:srgbClr val="003469"/>
                </a:solidFill>
              </a:rPr>
              <a:t>.</a:t>
            </a:r>
          </a:p>
          <a:p>
            <a:endParaRPr lang="en-US" sz="2200" dirty="0" smtClean="0">
              <a:solidFill>
                <a:srgbClr val="003469"/>
              </a:solidFill>
            </a:endParaRPr>
          </a:p>
          <a:p>
            <a:r>
              <a:rPr lang="en-US" sz="2200" dirty="0" smtClean="0">
                <a:solidFill>
                  <a:srgbClr val="003469"/>
                </a:solidFill>
              </a:rPr>
              <a:t>-Center to Advance Palliative Care (CAPC)</a:t>
            </a:r>
            <a:endParaRPr lang="en-US" sz="2200" dirty="0">
              <a:solidFill>
                <a:srgbClr val="003469"/>
              </a:solidFill>
            </a:endParaRPr>
          </a:p>
        </p:txBody>
      </p:sp>
    </p:spTree>
    <p:extLst>
      <p:ext uri="{BB962C8B-B14F-4D97-AF65-F5344CB8AC3E}">
        <p14:creationId xmlns:p14="http://schemas.microsoft.com/office/powerpoint/2010/main" val="24098321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6825" y="114300"/>
            <a:ext cx="7315200" cy="923925"/>
          </a:xfrm>
        </p:spPr>
        <p:txBody>
          <a:bodyPr>
            <a:normAutofit/>
          </a:bodyPr>
          <a:lstStyle/>
          <a:p>
            <a:r>
              <a:rPr lang="en-US" sz="3600" dirty="0"/>
              <a:t>What Is </a:t>
            </a:r>
            <a:r>
              <a:rPr lang="en-US" sz="3600" dirty="0" smtClean="0"/>
              <a:t>Palliative </a:t>
            </a:r>
            <a:r>
              <a:rPr lang="en-US" sz="3600" dirty="0"/>
              <a:t>Care?</a:t>
            </a:r>
          </a:p>
        </p:txBody>
      </p:sp>
      <p:sp>
        <p:nvSpPr>
          <p:cNvPr id="3" name="Subtitle 2"/>
          <p:cNvSpPr>
            <a:spLocks noGrp="1"/>
          </p:cNvSpPr>
          <p:nvPr>
            <p:ph type="subTitle" idx="1"/>
          </p:nvPr>
        </p:nvSpPr>
        <p:spPr>
          <a:xfrm>
            <a:off x="1266825" y="1257301"/>
            <a:ext cx="7315200" cy="4505324"/>
          </a:xfrm>
        </p:spPr>
        <p:txBody>
          <a:bodyPr>
            <a:normAutofit fontScale="92500" lnSpcReduction="20000"/>
          </a:bodyPr>
          <a:lstStyle/>
          <a:p>
            <a:r>
              <a:rPr lang="en-US" sz="2800" dirty="0" smtClean="0">
                <a:solidFill>
                  <a:srgbClr val="003469"/>
                </a:solidFill>
              </a:rPr>
              <a:t>“WHO </a:t>
            </a:r>
            <a:r>
              <a:rPr lang="en-US" sz="2800" dirty="0">
                <a:solidFill>
                  <a:srgbClr val="003469"/>
                </a:solidFill>
              </a:rPr>
              <a:t>defines palliative care as the prevention and relief of suffering of adult and </a:t>
            </a:r>
            <a:r>
              <a:rPr lang="en-US" sz="2800" dirty="0" err="1">
                <a:solidFill>
                  <a:srgbClr val="003469"/>
                </a:solidFill>
              </a:rPr>
              <a:t>paediatric</a:t>
            </a:r>
            <a:r>
              <a:rPr lang="en-US" sz="2800" dirty="0">
                <a:solidFill>
                  <a:srgbClr val="003469"/>
                </a:solidFill>
              </a:rPr>
              <a:t> patients and their families facing the problems associated with life-threatening </a:t>
            </a:r>
            <a:r>
              <a:rPr lang="en-US" sz="2800" dirty="0" smtClean="0">
                <a:solidFill>
                  <a:srgbClr val="003469"/>
                </a:solidFill>
              </a:rPr>
              <a:t>illness. </a:t>
            </a:r>
            <a:r>
              <a:rPr lang="en-US" sz="2800" dirty="0">
                <a:solidFill>
                  <a:srgbClr val="003469"/>
                </a:solidFill>
              </a:rPr>
              <a:t>These problems include the physical, psychological, social and spiritual suffering of patients, and psychological, social and spiritual suffering of family members</a:t>
            </a:r>
            <a:r>
              <a:rPr lang="en-US" sz="2800" dirty="0" smtClean="0">
                <a:solidFill>
                  <a:srgbClr val="003469"/>
                </a:solidFill>
              </a:rPr>
              <a:t>.” </a:t>
            </a:r>
          </a:p>
          <a:p>
            <a:r>
              <a:rPr lang="en-US" sz="2800" dirty="0" smtClean="0">
                <a:solidFill>
                  <a:srgbClr val="003469"/>
                </a:solidFill>
              </a:rPr>
              <a:t>“PPC </a:t>
            </a:r>
            <a:r>
              <a:rPr lang="en-US" sz="2800" dirty="0">
                <a:solidFill>
                  <a:srgbClr val="003469"/>
                </a:solidFill>
              </a:rPr>
              <a:t>requires attention to physical, developmental, psychosocial, ethical, spiritual and relational phenomena that are unique to </a:t>
            </a:r>
            <a:r>
              <a:rPr lang="en-US" sz="2800" dirty="0" smtClean="0">
                <a:solidFill>
                  <a:srgbClr val="003469"/>
                </a:solidFill>
              </a:rPr>
              <a:t>children.”</a:t>
            </a:r>
          </a:p>
          <a:p>
            <a:r>
              <a:rPr lang="en-US" sz="2800" dirty="0" smtClean="0">
                <a:solidFill>
                  <a:srgbClr val="003469"/>
                </a:solidFill>
              </a:rPr>
              <a:t>-World Health Organization</a:t>
            </a:r>
            <a:endParaRPr lang="en-US" sz="2800" dirty="0">
              <a:solidFill>
                <a:srgbClr val="003469"/>
              </a:solidFill>
            </a:endParaRPr>
          </a:p>
        </p:txBody>
      </p:sp>
    </p:spTree>
    <p:extLst>
      <p:ext uri="{BB962C8B-B14F-4D97-AF65-F5344CB8AC3E}">
        <p14:creationId xmlns:p14="http://schemas.microsoft.com/office/powerpoint/2010/main" val="7461377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0"/>
            <a:ext cx="7315200" cy="926757"/>
          </a:xfrm>
        </p:spPr>
        <p:txBody>
          <a:bodyPr>
            <a:normAutofit/>
          </a:bodyPr>
          <a:lstStyle/>
          <a:p>
            <a:r>
              <a:rPr lang="en-US" sz="3600" dirty="0" smtClean="0"/>
              <a:t>What Is Pediatric Palliative Care?</a:t>
            </a:r>
            <a:endParaRPr lang="en-US" sz="3600" dirty="0"/>
          </a:p>
        </p:txBody>
      </p:sp>
      <p:sp>
        <p:nvSpPr>
          <p:cNvPr id="3" name="Subtitle 2"/>
          <p:cNvSpPr>
            <a:spLocks noGrp="1"/>
          </p:cNvSpPr>
          <p:nvPr>
            <p:ph type="subTitle" idx="1"/>
          </p:nvPr>
        </p:nvSpPr>
        <p:spPr>
          <a:xfrm>
            <a:off x="1371600" y="1210962"/>
            <a:ext cx="7315200" cy="4694538"/>
          </a:xfrm>
        </p:spPr>
        <p:txBody>
          <a:bodyPr>
            <a:normAutofit/>
          </a:bodyPr>
          <a:lstStyle/>
          <a:p>
            <a:pPr>
              <a:lnSpc>
                <a:spcPct val="107000"/>
              </a:lnSpc>
              <a:spcBef>
                <a:spcPts val="0"/>
              </a:spcBef>
              <a:spcAft>
                <a:spcPts val="800"/>
              </a:spcAft>
            </a:pPr>
            <a:r>
              <a:rPr lang="en-US" sz="2400" dirty="0" smtClean="0">
                <a:solidFill>
                  <a:srgbClr val="003469"/>
                </a:solidFill>
                <a:ea typeface="Calibri" panose="020F0502020204030204" pitchFamily="34" charset="0"/>
                <a:cs typeface="Times New Roman" panose="02020603050405020304" pitchFamily="18" charset="0"/>
              </a:rPr>
              <a:t>“Pediatric </a:t>
            </a:r>
            <a:r>
              <a:rPr lang="en-US" sz="2400" dirty="0">
                <a:solidFill>
                  <a:srgbClr val="003469"/>
                </a:solidFill>
                <a:ea typeface="Calibri" panose="020F0502020204030204" pitchFamily="34" charset="0"/>
                <a:cs typeface="Times New Roman" panose="02020603050405020304" pitchFamily="18" charset="0"/>
              </a:rPr>
              <a:t>palliative and/or hospice care is both a philosophy and an organized method for delivering individualized care to children with life-threatening conditions. This care focuses on enhancing quality of life for the child and family, preventing and/or minimizing suffering, optimizing function, and providing opportunities for personal and spiritual growth. As such, it can be provided along with concurrent life-prolonging or curative care or as the main focus of care</a:t>
            </a:r>
            <a:r>
              <a:rPr lang="en-US" sz="2400" dirty="0" smtClean="0">
                <a:solidFill>
                  <a:srgbClr val="003469"/>
                </a:solidFill>
                <a:ea typeface="Calibri" panose="020F0502020204030204" pitchFamily="34" charset="0"/>
                <a:cs typeface="Times New Roman" panose="02020603050405020304" pitchFamily="18" charset="0"/>
              </a:rPr>
              <a:t>.”</a:t>
            </a:r>
          </a:p>
          <a:p>
            <a:pPr>
              <a:lnSpc>
                <a:spcPct val="107000"/>
              </a:lnSpc>
              <a:spcBef>
                <a:spcPts val="0"/>
              </a:spcBef>
              <a:spcAft>
                <a:spcPts val="800"/>
              </a:spcAft>
            </a:pPr>
            <a:r>
              <a:rPr lang="en-US" sz="2400" dirty="0" smtClean="0">
                <a:solidFill>
                  <a:srgbClr val="003469"/>
                </a:solidFill>
                <a:ea typeface="Calibri" panose="020F0502020204030204" pitchFamily="34" charset="0"/>
                <a:cs typeface="Times New Roman" panose="02020603050405020304" pitchFamily="18" charset="0"/>
              </a:rPr>
              <a:t>- National Hospice and Palliative Care Organization</a:t>
            </a:r>
            <a:endParaRPr lang="en-US" sz="2400" dirty="0">
              <a:solidFill>
                <a:srgbClr val="003469"/>
              </a:solidFill>
              <a:ea typeface="Calibri" panose="020F0502020204030204" pitchFamily="34" charset="0"/>
              <a:cs typeface="Times New Roman" panose="02020603050405020304" pitchFamily="18" charset="0"/>
            </a:endParaRPr>
          </a:p>
          <a:p>
            <a:endParaRPr lang="en-US" sz="1800" dirty="0"/>
          </a:p>
        </p:txBody>
      </p:sp>
    </p:spTree>
    <p:extLst>
      <p:ext uri="{BB962C8B-B14F-4D97-AF65-F5344CB8AC3E}">
        <p14:creationId xmlns:p14="http://schemas.microsoft.com/office/powerpoint/2010/main" val="25854982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6825" y="95251"/>
            <a:ext cx="7315200" cy="857250"/>
          </a:xfrm>
        </p:spPr>
        <p:txBody>
          <a:bodyPr>
            <a:normAutofit/>
          </a:bodyPr>
          <a:lstStyle/>
          <a:p>
            <a:r>
              <a:rPr lang="en-US" sz="3600" dirty="0" smtClean="0"/>
              <a:t>What is Perinatal Palliative Care?</a:t>
            </a:r>
            <a:endParaRPr lang="en-US" sz="3600" dirty="0"/>
          </a:p>
        </p:txBody>
      </p:sp>
      <p:sp>
        <p:nvSpPr>
          <p:cNvPr id="3" name="Subtitle 2"/>
          <p:cNvSpPr>
            <a:spLocks noGrp="1"/>
          </p:cNvSpPr>
          <p:nvPr>
            <p:ph type="subTitle" idx="1"/>
          </p:nvPr>
        </p:nvSpPr>
        <p:spPr>
          <a:xfrm>
            <a:off x="1200151" y="1304925"/>
            <a:ext cx="7724774" cy="4181475"/>
          </a:xfrm>
        </p:spPr>
        <p:txBody>
          <a:bodyPr>
            <a:normAutofit/>
          </a:bodyPr>
          <a:lstStyle/>
          <a:p>
            <a:r>
              <a:rPr lang="en-US" sz="2800" dirty="0" smtClean="0">
                <a:solidFill>
                  <a:srgbClr val="003469"/>
                </a:solidFill>
              </a:rPr>
              <a:t>“Perinatal palliative care refers to a coordinated care strategy that comprises options for obstetric and newborn care that include a focus on maximizing quality of life and comfort for newborns with a variety of conditions considered to be life-limiting in early infancy.”</a:t>
            </a:r>
          </a:p>
          <a:p>
            <a:endParaRPr lang="en-US" sz="2800" dirty="0">
              <a:solidFill>
                <a:srgbClr val="003469"/>
              </a:solidFill>
            </a:endParaRPr>
          </a:p>
          <a:p>
            <a:r>
              <a:rPr lang="en-US" sz="2200" dirty="0" smtClean="0">
                <a:solidFill>
                  <a:srgbClr val="003469"/>
                </a:solidFill>
              </a:rPr>
              <a:t>- The American College of Obstetricians and Gynecologists </a:t>
            </a:r>
          </a:p>
          <a:p>
            <a:endParaRPr lang="en-US" sz="2400" dirty="0">
              <a:solidFill>
                <a:srgbClr val="003469"/>
              </a:solidFill>
            </a:endParaRPr>
          </a:p>
        </p:txBody>
      </p:sp>
    </p:spTree>
    <p:extLst>
      <p:ext uri="{BB962C8B-B14F-4D97-AF65-F5344CB8AC3E}">
        <p14:creationId xmlns:p14="http://schemas.microsoft.com/office/powerpoint/2010/main" val="42248933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4925" y="323850"/>
            <a:ext cx="7315200" cy="1266825"/>
          </a:xfrm>
        </p:spPr>
        <p:txBody>
          <a:bodyPr/>
          <a:lstStyle/>
          <a:p>
            <a:r>
              <a:rPr lang="en-US" dirty="0" smtClean="0"/>
              <a:t>Multidisciplinary Team</a:t>
            </a:r>
            <a:endParaRPr lang="en-US" dirty="0"/>
          </a:p>
        </p:txBody>
      </p:sp>
      <p:sp>
        <p:nvSpPr>
          <p:cNvPr id="3" name="Subtitle 2"/>
          <p:cNvSpPr>
            <a:spLocks noGrp="1"/>
          </p:cNvSpPr>
          <p:nvPr>
            <p:ph type="subTitle" idx="1"/>
          </p:nvPr>
        </p:nvSpPr>
        <p:spPr>
          <a:xfrm flipV="1">
            <a:off x="-762000" y="5981700"/>
            <a:ext cx="45719" cy="45719"/>
          </a:xfrm>
        </p:spPr>
        <p:txBody>
          <a:bodyPr>
            <a:normAutofit fontScale="25000" lnSpcReduction="20000"/>
          </a:bodyPr>
          <a:lstStyle/>
          <a:p>
            <a:pPr algn="l"/>
            <a:endParaRPr lang="en-US" dirty="0"/>
          </a:p>
        </p:txBody>
      </p:sp>
      <p:sp>
        <p:nvSpPr>
          <p:cNvPr id="4" name="TextBox 3"/>
          <p:cNvSpPr txBox="1"/>
          <p:nvPr/>
        </p:nvSpPr>
        <p:spPr>
          <a:xfrm>
            <a:off x="1304925" y="1933575"/>
            <a:ext cx="7315200" cy="3046988"/>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latin typeface="Open Sans"/>
              </a:rPr>
              <a:t>Palliative Care uses a multidisciplinary team approach to provide care</a:t>
            </a:r>
          </a:p>
          <a:p>
            <a:pPr marL="285750" indent="-285750">
              <a:buFont typeface="Arial" panose="020B0604020202020204" pitchFamily="34" charset="0"/>
              <a:buChar char="•"/>
            </a:pPr>
            <a:r>
              <a:rPr lang="en-US" sz="2400" dirty="0" smtClean="0">
                <a:latin typeface="Open Sans"/>
              </a:rPr>
              <a:t>Medicine, nursing, social work, chaplaincy, psychology, child life, music therapy, art therapy, animal therapy, holistic therapy </a:t>
            </a:r>
          </a:p>
          <a:p>
            <a:pPr marL="285750" indent="-285750">
              <a:buFont typeface="Arial" panose="020B0604020202020204" pitchFamily="34" charset="0"/>
              <a:buChar char="•"/>
            </a:pPr>
            <a:r>
              <a:rPr lang="en-US" sz="2400" dirty="0" smtClean="0">
                <a:latin typeface="Open Sans"/>
              </a:rPr>
              <a:t>Palliative needs are subjective to each patient- the team approach allows us to meet an individual’s specific needs</a:t>
            </a:r>
            <a:endParaRPr lang="en-US" sz="2400" dirty="0">
              <a:latin typeface="Open Sans"/>
            </a:endParaRPr>
          </a:p>
        </p:txBody>
      </p:sp>
    </p:spTree>
    <p:extLst>
      <p:ext uri="{BB962C8B-B14F-4D97-AF65-F5344CB8AC3E}">
        <p14:creationId xmlns:p14="http://schemas.microsoft.com/office/powerpoint/2010/main" val="40655194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0150" y="133350"/>
            <a:ext cx="7315200" cy="1343025"/>
          </a:xfrm>
        </p:spPr>
        <p:txBody>
          <a:bodyPr>
            <a:normAutofit/>
          </a:bodyPr>
          <a:lstStyle/>
          <a:p>
            <a:r>
              <a:rPr lang="en-US" sz="3600" dirty="0" smtClean="0"/>
              <a:t>The Palliative Care Umbrella</a:t>
            </a:r>
            <a:endParaRPr lang="en-US" sz="3600" dirty="0"/>
          </a:p>
        </p:txBody>
      </p:sp>
      <p:sp>
        <p:nvSpPr>
          <p:cNvPr id="3" name="Subtitle 2"/>
          <p:cNvSpPr>
            <a:spLocks noGrp="1"/>
          </p:cNvSpPr>
          <p:nvPr>
            <p:ph type="subTitle" idx="1"/>
          </p:nvPr>
        </p:nvSpPr>
        <p:spPr>
          <a:xfrm>
            <a:off x="1266825" y="1685926"/>
            <a:ext cx="7315200" cy="3581400"/>
          </a:xfrm>
        </p:spPr>
        <p:txBody>
          <a:bodyPr>
            <a:normAutofit/>
          </a:bodyPr>
          <a:lstStyle/>
          <a:p>
            <a:pPr lvl="0" algn="l">
              <a:spcBef>
                <a:spcPts val="0"/>
              </a:spcBef>
            </a:pPr>
            <a:endParaRPr lang="en-US" sz="2400" dirty="0">
              <a:solidFill>
                <a:srgbClr val="0E213D"/>
              </a:solidFill>
            </a:endParaRPr>
          </a:p>
          <a:p>
            <a:pPr marL="285750" lvl="0" indent="-285750" algn="l">
              <a:spcBef>
                <a:spcPts val="0"/>
              </a:spcBef>
              <a:buFont typeface="Arial" panose="020B0604020202020204" pitchFamily="34" charset="0"/>
              <a:buChar char="•"/>
            </a:pPr>
            <a:r>
              <a:rPr lang="en-US" dirty="0">
                <a:solidFill>
                  <a:srgbClr val="0E213D"/>
                </a:solidFill>
              </a:rPr>
              <a:t>Palliative Care </a:t>
            </a:r>
            <a:r>
              <a:rPr lang="en-US" dirty="0" smtClean="0">
                <a:solidFill>
                  <a:srgbClr val="0E213D"/>
                </a:solidFill>
              </a:rPr>
              <a:t>is </a:t>
            </a:r>
            <a:r>
              <a:rPr lang="en-US" b="1" dirty="0" smtClean="0">
                <a:solidFill>
                  <a:srgbClr val="0E213D"/>
                </a:solidFill>
              </a:rPr>
              <a:t>NOT</a:t>
            </a:r>
            <a:r>
              <a:rPr lang="en-US" dirty="0" smtClean="0">
                <a:solidFill>
                  <a:srgbClr val="0E213D"/>
                </a:solidFill>
              </a:rPr>
              <a:t> only hospice or end of life care</a:t>
            </a:r>
            <a:endParaRPr lang="en-US" dirty="0">
              <a:solidFill>
                <a:srgbClr val="0E213D"/>
              </a:solidFill>
            </a:endParaRPr>
          </a:p>
          <a:p>
            <a:pPr marL="285750" lvl="0" indent="-285750" algn="l">
              <a:spcBef>
                <a:spcPts val="0"/>
              </a:spcBef>
              <a:buFont typeface="Arial" panose="020B0604020202020204" pitchFamily="34" charset="0"/>
              <a:buChar char="•"/>
            </a:pPr>
            <a:r>
              <a:rPr lang="en-US" dirty="0" smtClean="0">
                <a:solidFill>
                  <a:srgbClr val="0E213D"/>
                </a:solidFill>
              </a:rPr>
              <a:t>Under the umbrella are multiple facets of care that align with treatment oriented goals</a:t>
            </a:r>
            <a:endParaRPr lang="en-US" dirty="0">
              <a:solidFill>
                <a:srgbClr val="0E213D"/>
              </a:solidFill>
            </a:endParaRPr>
          </a:p>
          <a:p>
            <a:pPr marL="285750" lvl="0" indent="-285750" algn="l">
              <a:spcBef>
                <a:spcPts val="0"/>
              </a:spcBef>
              <a:buFont typeface="Arial" panose="020B0604020202020204" pitchFamily="34" charset="0"/>
              <a:buChar char="•"/>
            </a:pPr>
            <a:endParaRPr lang="en-US" sz="2400" dirty="0">
              <a:solidFill>
                <a:srgbClr val="0E213D"/>
              </a:solidFill>
            </a:endParaRPr>
          </a:p>
          <a:p>
            <a:endParaRPr lang="en-US" dirty="0"/>
          </a:p>
        </p:txBody>
      </p:sp>
    </p:spTree>
    <p:extLst>
      <p:ext uri="{BB962C8B-B14F-4D97-AF65-F5344CB8AC3E}">
        <p14:creationId xmlns:p14="http://schemas.microsoft.com/office/powerpoint/2010/main" val="35219479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9675" y="333375"/>
            <a:ext cx="7315200" cy="1000125"/>
          </a:xfrm>
        </p:spPr>
        <p:txBody>
          <a:bodyPr/>
          <a:lstStyle/>
          <a:p>
            <a:r>
              <a:rPr lang="en-US" dirty="0" smtClean="0"/>
              <a:t>PC in the NICU</a:t>
            </a:r>
            <a:endParaRPr lang="en-US" dirty="0"/>
          </a:p>
        </p:txBody>
      </p:sp>
      <p:sp>
        <p:nvSpPr>
          <p:cNvPr id="3" name="Subtitle 2"/>
          <p:cNvSpPr>
            <a:spLocks noGrp="1"/>
          </p:cNvSpPr>
          <p:nvPr>
            <p:ph type="subTitle" idx="1"/>
          </p:nvPr>
        </p:nvSpPr>
        <p:spPr>
          <a:xfrm>
            <a:off x="-1914525" y="4962524"/>
            <a:ext cx="45719" cy="180975"/>
          </a:xfrm>
        </p:spPr>
        <p:txBody>
          <a:bodyPr>
            <a:normAutofit fontScale="40000" lnSpcReduction="20000"/>
          </a:bodyPr>
          <a:lstStyle/>
          <a:p>
            <a:endParaRPr lang="en-US" dirty="0"/>
          </a:p>
        </p:txBody>
      </p:sp>
      <p:sp>
        <p:nvSpPr>
          <p:cNvPr id="5" name="TextBox 4"/>
          <p:cNvSpPr txBox="1"/>
          <p:nvPr/>
        </p:nvSpPr>
        <p:spPr>
          <a:xfrm>
            <a:off x="1495425" y="1457325"/>
            <a:ext cx="7210425" cy="5324535"/>
          </a:xfrm>
          <a:prstGeom prst="rect">
            <a:avLst/>
          </a:prstGeom>
          <a:noFill/>
        </p:spPr>
        <p:txBody>
          <a:bodyPr wrap="square" rtlCol="0">
            <a:spAutoFit/>
          </a:bodyPr>
          <a:lstStyle/>
          <a:p>
            <a:r>
              <a:rPr lang="en-US" sz="2000" dirty="0" smtClean="0">
                <a:latin typeface="Open Sans"/>
              </a:rPr>
              <a:t>“Mothers and fathers generally enter into pregnancy with anticipation and hopefulness, having a future-oriented idea of their yet to be born </a:t>
            </a:r>
            <a:r>
              <a:rPr lang="en-US" sz="2000" smtClean="0">
                <a:latin typeface="Open Sans"/>
              </a:rPr>
              <a:t>infant. That </a:t>
            </a:r>
            <a:r>
              <a:rPr lang="en-US" sz="2000" dirty="0" smtClean="0">
                <a:latin typeface="Open Sans"/>
              </a:rPr>
              <a:t>a newborn may be critically ill, extremely premature, or born with significant birth anomalies that threatens his/her life and wellbeing is never truly anticipated. When discovered- at birth or even beforehand with fetal diagnostics- the pregnancy generally takes a dramatic turn as hopeful anticipation is replaced by fear, joy may be eclipsed by guilt, and the experience of pregnancy and childbirth becomes medicalized- often with obsessive </a:t>
            </a:r>
            <a:r>
              <a:rPr lang="en-US" sz="2000" dirty="0" smtClean="0">
                <a:latin typeface="Open Sans"/>
              </a:rPr>
              <a:t>thoughts </a:t>
            </a:r>
            <a:r>
              <a:rPr lang="en-US" sz="2000" dirty="0" smtClean="0">
                <a:latin typeface="Open Sans"/>
              </a:rPr>
              <a:t>surrounding each clinic visit, imaging study, or test</a:t>
            </a:r>
            <a:r>
              <a:rPr lang="en-US" sz="2000" dirty="0" smtClean="0">
                <a:latin typeface="Open Sans"/>
              </a:rPr>
              <a:t>. In addition to cure-oriented and life-extending neonatal intensive care, the provision of concurrent PC may provide supportive care for the patient and family, and may help in decision-making</a:t>
            </a:r>
            <a:r>
              <a:rPr lang="en-US" sz="2000" b="1" dirty="0" smtClean="0">
                <a:latin typeface="Open Sans"/>
              </a:rPr>
              <a:t>.”</a:t>
            </a:r>
            <a:endParaRPr lang="en-US" sz="2000" b="1" dirty="0" smtClean="0">
              <a:latin typeface="Open Sans"/>
            </a:endParaRPr>
          </a:p>
          <a:p>
            <a:endParaRPr lang="en-US" sz="2000" b="1" dirty="0">
              <a:latin typeface="Open Sans"/>
            </a:endParaRPr>
          </a:p>
          <a:p>
            <a:r>
              <a:rPr lang="en-US" sz="2000" i="1" dirty="0">
                <a:latin typeface="Open Sans"/>
              </a:rPr>
              <a:t>-Pediatric palliative care in infants and Neonates</a:t>
            </a:r>
          </a:p>
        </p:txBody>
      </p:sp>
    </p:spTree>
    <p:extLst>
      <p:ext uri="{BB962C8B-B14F-4D97-AF65-F5344CB8AC3E}">
        <p14:creationId xmlns:p14="http://schemas.microsoft.com/office/powerpoint/2010/main" val="3980625343"/>
      </p:ext>
    </p:extLst>
  </p:cSld>
  <p:clrMapOvr>
    <a:masterClrMapping/>
  </p:clrMapOvr>
</p:sld>
</file>

<file path=ppt/theme/theme1.xml><?xml version="1.0" encoding="utf-8"?>
<a:theme xmlns:a="http://schemas.openxmlformats.org/drawingml/2006/main" name="RUHS PPT template1">
  <a:themeElements>
    <a:clrScheme name="RUHS 2">
      <a:dk1>
        <a:srgbClr val="0E213D"/>
      </a:dk1>
      <a:lt1>
        <a:sysClr val="window" lastClr="FFFFFF"/>
      </a:lt1>
      <a:dk2>
        <a:srgbClr val="083065"/>
      </a:dk2>
      <a:lt2>
        <a:srgbClr val="EEECE1"/>
      </a:lt2>
      <a:accent1>
        <a:srgbClr val="073166"/>
      </a:accent1>
      <a:accent2>
        <a:srgbClr val="67235C"/>
      </a:accent2>
      <a:accent3>
        <a:srgbClr val="ACCB2A"/>
      </a:accent3>
      <a:accent4>
        <a:srgbClr val="E57C2A"/>
      </a:accent4>
      <a:accent5>
        <a:srgbClr val="FFFEFD"/>
      </a:accent5>
      <a:accent6>
        <a:srgbClr val="FFFDFC"/>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BDCB5A2A0890E4D96B77132169AF2AB" ma:contentTypeVersion="2" ma:contentTypeDescription="Create a new document." ma:contentTypeScope="" ma:versionID="69e95a963e4156e39c27b9b22372e13c">
  <xsd:schema xmlns:xsd="http://www.w3.org/2001/XMLSchema" xmlns:xs="http://www.w3.org/2001/XMLSchema" xmlns:p="http://schemas.microsoft.com/office/2006/metadata/properties" xmlns:ns2="c76f3e09-58b0-4b03-a84e-bcd046ae6a5a" targetNamespace="http://schemas.microsoft.com/office/2006/metadata/properties" ma:root="true" ma:fieldsID="86371695564709fc7c6eed38351e7473" ns2:_="">
    <xsd:import namespace="c76f3e09-58b0-4b03-a84e-bcd046ae6a5a"/>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76f3e09-58b0-4b03-a84e-bcd046ae6a5a"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23A6A42-19C1-43E4-B8EB-D145F4FB76EF}">
  <ds:schemaRefs>
    <ds:schemaRef ds:uri="http://schemas.microsoft.com/sharepoint/v3/contenttype/forms"/>
  </ds:schemaRefs>
</ds:datastoreItem>
</file>

<file path=customXml/itemProps2.xml><?xml version="1.0" encoding="utf-8"?>
<ds:datastoreItem xmlns:ds="http://schemas.openxmlformats.org/officeDocument/2006/customXml" ds:itemID="{A12D3B59-CFC1-414E-BA55-25BEBBEB916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76f3e09-58b0-4b03-a84e-bcd046ae6a5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93602B0-815F-4292-BA44-960DD75266CD}">
  <ds:schemaRefs>
    <ds:schemaRef ds:uri="http://schemas.microsoft.com/office/2006/documentManagement/types"/>
    <ds:schemaRef ds:uri="http://purl.org/dc/terms/"/>
    <ds:schemaRef ds:uri="http://purl.org/dc/elements/1.1/"/>
    <ds:schemaRef ds:uri="http://www.w3.org/XML/1998/namespace"/>
    <ds:schemaRef ds:uri="http://purl.org/dc/dcmitype/"/>
    <ds:schemaRef ds:uri="c76f3e09-58b0-4b03-a84e-bcd046ae6a5a"/>
    <ds:schemaRef ds:uri="http://schemas.microsoft.com/office/infopath/2007/PartnerControls"/>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0</TotalTime>
  <Words>3354</Words>
  <Application>Microsoft Office PowerPoint</Application>
  <PresentationFormat>On-screen Show (4:3)</PresentationFormat>
  <Paragraphs>208</Paragraphs>
  <Slides>27</Slides>
  <Notes>24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ＭＳ Ｐゴシック</vt:lpstr>
      <vt:lpstr>Arial</vt:lpstr>
      <vt:lpstr>Calibri</vt:lpstr>
      <vt:lpstr>Open Sans</vt:lpstr>
      <vt:lpstr>Times New Roman</vt:lpstr>
      <vt:lpstr>RUHS PPT template1</vt:lpstr>
      <vt:lpstr>              Palliative Care in the NICU  ICANN May 20th, 2021 Sara Molina, MSN, MBE, RN </vt:lpstr>
      <vt:lpstr>Objectives</vt:lpstr>
      <vt:lpstr>What is Palliative Care?</vt:lpstr>
      <vt:lpstr>What Is Palliative Care?</vt:lpstr>
      <vt:lpstr>What Is Pediatric Palliative Care?</vt:lpstr>
      <vt:lpstr>What is Perinatal Palliative Care?</vt:lpstr>
      <vt:lpstr>Multidisciplinary Team</vt:lpstr>
      <vt:lpstr>The Palliative Care Umbrella</vt:lpstr>
      <vt:lpstr>PC in the NICU</vt:lpstr>
      <vt:lpstr>PC in the NICU: National Association of Neonatal Nurses</vt:lpstr>
      <vt:lpstr>PC in the NICU: National Association of Neonatal Nurses</vt:lpstr>
      <vt:lpstr>What Is Pediatric Palliative Care?</vt:lpstr>
      <vt:lpstr>Why PPC?</vt:lpstr>
      <vt:lpstr>Why PPC?</vt:lpstr>
      <vt:lpstr>What diagnoses?</vt:lpstr>
      <vt:lpstr>PowerPoint Presentation</vt:lpstr>
      <vt:lpstr>Diagnoses in the NICU</vt:lpstr>
      <vt:lpstr>Diagnoses in the NICU</vt:lpstr>
      <vt:lpstr>Diagnoses in the NICU</vt:lpstr>
      <vt:lpstr>Diagnoses in the NICU</vt:lpstr>
      <vt:lpstr>What diagnoses?</vt:lpstr>
      <vt:lpstr>Pediatrics vs. Adults</vt:lpstr>
      <vt:lpstr>PPC @ RUHS</vt:lpstr>
      <vt:lpstr>RUHS Medical Center Palliative Care Team</vt:lpstr>
      <vt:lpstr>Final Thought…</vt:lpstr>
      <vt:lpstr>Questions? Sara Molina sara.molina@ruhealth.org Ext. 18957</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2015-07-29T21:08:43Z</dcterms:created>
  <dcterms:modified xsi:type="dcterms:W3CDTF">2021-04-29T00:31:26Z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0x0101000BDCB5A2A0890E4D96B77132169AF2AB</vt:lpwstr>
  </property>
</Properties>
</file>